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93" r:id="rId2"/>
    <p:sldId id="259" r:id="rId3"/>
    <p:sldId id="258" r:id="rId4"/>
    <p:sldId id="260" r:id="rId5"/>
    <p:sldId id="261" r:id="rId6"/>
    <p:sldId id="263" r:id="rId7"/>
    <p:sldId id="264" r:id="rId8"/>
    <p:sldId id="265" r:id="rId9"/>
    <p:sldId id="267" r:id="rId10"/>
    <p:sldId id="294" r:id="rId11"/>
    <p:sldId id="29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6" r:id="rId23"/>
    <p:sldId id="297" r:id="rId24"/>
    <p:sldId id="298" r:id="rId25"/>
    <p:sldId id="299" r:id="rId26"/>
    <p:sldId id="300" r:id="rId27"/>
    <p:sldId id="278" r:id="rId28"/>
    <p:sldId id="279" r:id="rId29"/>
    <p:sldId id="280" r:id="rId30"/>
    <p:sldId id="301" r:id="rId31"/>
    <p:sldId id="302" r:id="rId32"/>
    <p:sldId id="281" r:id="rId33"/>
    <p:sldId id="282" r:id="rId34"/>
    <p:sldId id="283" r:id="rId35"/>
    <p:sldId id="284" r:id="rId36"/>
    <p:sldId id="285" r:id="rId37"/>
    <p:sldId id="286" r:id="rId38"/>
    <p:sldId id="288" r:id="rId39"/>
    <p:sldId id="289" r:id="rId40"/>
    <p:sldId id="290" r:id="rId41"/>
    <p:sldId id="291" r:id="rId42"/>
    <p:sldId id="29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r>
              <a:rPr lang="vi-VN" sz="1400">
                <a:latin typeface="Arial" pitchFamily="34" charset="0"/>
                <a:cs typeface="Arial" pitchFamily="34" charset="0"/>
              </a:rPr>
              <a:t>Triệu người</a:t>
            </a:r>
          </a:p>
        </c:rich>
      </c:tx>
      <c:layout>
        <c:manualLayout>
          <c:xMode val="edge"/>
          <c:yMode val="edge"/>
          <c:x val="1.1944457438452257E-2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Dân số (Triệu người)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Sheet1!$C$5:$C$9</c:f>
              <c:strCache>
                <c:ptCount val="5"/>
                <c:pt idx="0">
                  <c:v>Bắc Mĩ</c:v>
                </c:pt>
                <c:pt idx="1">
                  <c:v>Tây Âu</c:v>
                </c:pt>
                <c:pt idx="2">
                  <c:v>Đông Nam Á</c:v>
                </c:pt>
                <c:pt idx="3">
                  <c:v>Đông Phi</c:v>
                </c:pt>
                <c:pt idx="4">
                  <c:v>Nam Mĩ</c:v>
                </c:pt>
              </c:strCache>
            </c:strRef>
          </c:cat>
          <c:val>
            <c:numRef>
              <c:f>Sheet1!$D$5:$D$9</c:f>
              <c:numCache>
                <c:formatCode>General</c:formatCode>
                <c:ptCount val="5"/>
                <c:pt idx="0">
                  <c:v>346</c:v>
                </c:pt>
                <c:pt idx="1">
                  <c:v>189</c:v>
                </c:pt>
                <c:pt idx="2">
                  <c:v>601</c:v>
                </c:pt>
                <c:pt idx="3">
                  <c:v>336</c:v>
                </c:pt>
                <c:pt idx="4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FA-47F8-A39C-116C66B51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871216"/>
        <c:axId val="158872112"/>
      </c:barChart>
      <c:catAx>
        <c:axId val="158871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58872112"/>
        <c:crosses val="autoZero"/>
        <c:auto val="1"/>
        <c:lblAlgn val="ctr"/>
        <c:lblOffset val="100"/>
        <c:noMultiLvlLbl val="0"/>
      </c:catAx>
      <c:valAx>
        <c:axId val="158872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58871216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FF89E0-FFD1-446E-82B8-1476C30A73BD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6D68E58B-3B23-4016-8349-903F6ADC3E5E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rgbClr val="0033CC"/>
          </a:solidFill>
        </a:ln>
      </dgm:spPr>
      <dgm:t>
        <a:bodyPr/>
        <a:lstStyle/>
        <a:p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 NHIÊN</a:t>
          </a:r>
          <a:endParaRPr lang="vi-VN" sz="3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AD0FE7-9397-419F-BDAC-F8E82250CFF2}" type="parTrans" cxnId="{10946FFD-972B-4C93-B65B-C09AE3ECC4BF}">
      <dgm:prSet/>
      <dgm:spPr/>
      <dgm:t>
        <a:bodyPr/>
        <a:lstStyle/>
        <a:p>
          <a:endParaRPr lang="vi-VN"/>
        </a:p>
      </dgm:t>
    </dgm:pt>
    <dgm:pt modelId="{BF64F27E-04DF-42B7-A38C-ABBAE34BDDDB}" type="sibTrans" cxnId="{10946FFD-972B-4C93-B65B-C09AE3ECC4BF}">
      <dgm:prSet/>
      <dgm:spPr/>
      <dgm:t>
        <a:bodyPr/>
        <a:lstStyle/>
        <a:p>
          <a:endParaRPr lang="vi-VN"/>
        </a:p>
      </dgm:t>
    </dgm:pt>
    <dgm:pt modelId="{171B28D2-7A16-4364-9455-1A14957585CC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thổ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89B3E5-1510-4097-9402-853B23DBF8D2}" type="parTrans" cxnId="{858EBDE0-CE70-4D46-A533-B1107E35FF0A}">
      <dgm:prSet/>
      <dgm:spPr/>
      <dgm:t>
        <a:bodyPr/>
        <a:lstStyle/>
        <a:p>
          <a:endParaRPr lang="vi-VN"/>
        </a:p>
      </dgm:t>
    </dgm:pt>
    <dgm:pt modelId="{2A581194-F67A-4BB5-B1DF-ED226C29E131}" type="sibTrans" cxnId="{858EBDE0-CE70-4D46-A533-B1107E35FF0A}">
      <dgm:prSet/>
      <dgm:spPr/>
      <dgm:t>
        <a:bodyPr/>
        <a:lstStyle/>
        <a:p>
          <a:endParaRPr lang="vi-VN"/>
        </a:p>
      </dgm:t>
    </dgm:pt>
    <dgm:pt modelId="{2EE0B69D-B3A8-4C89-9813-4B139F87509F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428F3-195E-4408-BB08-4DB33B812BA1}" type="parTrans" cxnId="{66AD2B29-F2D1-48BE-84ED-94EA983B0A88}">
      <dgm:prSet/>
      <dgm:spPr/>
      <dgm:t>
        <a:bodyPr/>
        <a:lstStyle/>
        <a:p>
          <a:endParaRPr lang="vi-VN"/>
        </a:p>
      </dgm:t>
    </dgm:pt>
    <dgm:pt modelId="{997BA431-4A5B-43E0-BA71-85654DAB1CAC}" type="sibTrans" cxnId="{66AD2B29-F2D1-48BE-84ED-94EA983B0A88}">
      <dgm:prSet/>
      <dgm:spPr/>
      <dgm:t>
        <a:bodyPr/>
        <a:lstStyle/>
        <a:p>
          <a:endParaRPr lang="vi-VN"/>
        </a:p>
      </dgm:t>
    </dgm:pt>
    <dgm:pt modelId="{16532D05-CC0A-46DA-96AC-7DB3A77EB584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rgbClr val="0033CC"/>
          </a:solidFill>
        </a:ln>
      </dgm:spPr>
      <dgm:t>
        <a:bodyPr/>
        <a:lstStyle/>
        <a:p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DÂN CƯ, XÃ HỘI</a:t>
          </a:r>
          <a:endParaRPr lang="vi-VN" sz="3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C7EF7F-EA84-4EFF-BEA6-160EA89B2BA7}" type="parTrans" cxnId="{BBAF8A3B-AD88-4BFA-872E-51D3663DF228}">
      <dgm:prSet/>
      <dgm:spPr/>
      <dgm:t>
        <a:bodyPr/>
        <a:lstStyle/>
        <a:p>
          <a:endParaRPr lang="vi-VN"/>
        </a:p>
      </dgm:t>
    </dgm:pt>
    <dgm:pt modelId="{602EB0AF-1B7F-4F7A-A3E7-E99D3A8FB4B8}" type="sibTrans" cxnId="{BBAF8A3B-AD88-4BFA-872E-51D3663DF228}">
      <dgm:prSet/>
      <dgm:spPr/>
      <dgm:t>
        <a:bodyPr/>
        <a:lstStyle/>
        <a:p>
          <a:endParaRPr lang="vi-VN"/>
        </a:p>
      </dgm:t>
    </dgm:pt>
    <dgm:pt modelId="{34EDCEF9-B136-4CF2-AAB9-0B65B0CBF49E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704433-92DE-42A7-B9D9-DDECA9426CF6}" type="parTrans" cxnId="{444C86BC-47A6-43F6-AFB5-26DEFBC5E3A4}">
      <dgm:prSet/>
      <dgm:spPr/>
      <dgm:t>
        <a:bodyPr/>
        <a:lstStyle/>
        <a:p>
          <a:endParaRPr lang="vi-VN"/>
        </a:p>
      </dgm:t>
    </dgm:pt>
    <dgm:pt modelId="{E9638312-265F-46DA-867D-446D60FBAA24}" type="sibTrans" cxnId="{444C86BC-47A6-43F6-AFB5-26DEFBC5E3A4}">
      <dgm:prSet/>
      <dgm:spPr/>
      <dgm:t>
        <a:bodyPr/>
        <a:lstStyle/>
        <a:p>
          <a:endParaRPr lang="vi-VN"/>
        </a:p>
      </dgm:t>
    </dgm:pt>
    <dgm:pt modelId="{102BF563-F2DC-4E52-81D2-EBAC31C485AE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18876E-3585-4FC5-B257-FB2798670389}" type="parTrans" cxnId="{5E9971AA-D602-4405-A399-16ED0EF0061A}">
      <dgm:prSet/>
      <dgm:spPr/>
      <dgm:t>
        <a:bodyPr/>
        <a:lstStyle/>
        <a:p>
          <a:endParaRPr lang="vi-VN"/>
        </a:p>
      </dgm:t>
    </dgm:pt>
    <dgm:pt modelId="{DE0C7160-3AF0-452D-B85F-1CE7D9FEC299}" type="sibTrans" cxnId="{5E9971AA-D602-4405-A399-16ED0EF0061A}">
      <dgm:prSet/>
      <dgm:spPr/>
      <dgm:t>
        <a:bodyPr/>
        <a:lstStyle/>
        <a:p>
          <a:endParaRPr lang="vi-VN"/>
        </a:p>
      </dgm:t>
    </dgm:pt>
    <dgm:pt modelId="{E02B4914-F9B7-4578-811C-73D3995C6004}" type="pres">
      <dgm:prSet presAssocID="{3FFF89E0-FFD1-446E-82B8-1476C30A73B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0E9A8640-F7CF-4EFE-80DF-FF01AF7DD84F}" type="pres">
      <dgm:prSet presAssocID="{6D68E58B-3B23-4016-8349-903F6ADC3E5E}" presName="root" presStyleCnt="0"/>
      <dgm:spPr/>
    </dgm:pt>
    <dgm:pt modelId="{C7E70443-1A85-4325-96F6-0179F8ED1A6C}" type="pres">
      <dgm:prSet presAssocID="{6D68E58B-3B23-4016-8349-903F6ADC3E5E}" presName="rootComposite" presStyleCnt="0"/>
      <dgm:spPr/>
    </dgm:pt>
    <dgm:pt modelId="{88591049-FE6C-4C1F-82CF-14C0751EA77D}" type="pres">
      <dgm:prSet presAssocID="{6D68E58B-3B23-4016-8349-903F6ADC3E5E}" presName="rootText" presStyleLbl="node1" presStyleIdx="0" presStyleCnt="2" custScaleX="184346" custScaleY="87594"/>
      <dgm:spPr/>
      <dgm:t>
        <a:bodyPr/>
        <a:lstStyle/>
        <a:p>
          <a:endParaRPr lang="vi-VN"/>
        </a:p>
      </dgm:t>
    </dgm:pt>
    <dgm:pt modelId="{A0CDFD07-9F8F-4632-8719-B087B62D26A2}" type="pres">
      <dgm:prSet presAssocID="{6D68E58B-3B23-4016-8349-903F6ADC3E5E}" presName="rootConnector" presStyleLbl="node1" presStyleIdx="0" presStyleCnt="2"/>
      <dgm:spPr/>
      <dgm:t>
        <a:bodyPr/>
        <a:lstStyle/>
        <a:p>
          <a:endParaRPr lang="vi-VN"/>
        </a:p>
      </dgm:t>
    </dgm:pt>
    <dgm:pt modelId="{D97BD6C7-1B5B-4DFC-9154-947DFFC48749}" type="pres">
      <dgm:prSet presAssocID="{6D68E58B-3B23-4016-8349-903F6ADC3E5E}" presName="childShape" presStyleCnt="0"/>
      <dgm:spPr/>
    </dgm:pt>
    <dgm:pt modelId="{5D09C4B0-3A44-42B1-87B8-013B53312612}" type="pres">
      <dgm:prSet presAssocID="{2289B3E5-1510-4097-9402-853B23DBF8D2}" presName="Name13" presStyleLbl="parChTrans1D2" presStyleIdx="0" presStyleCnt="4"/>
      <dgm:spPr/>
      <dgm:t>
        <a:bodyPr/>
        <a:lstStyle/>
        <a:p>
          <a:endParaRPr lang="vi-VN"/>
        </a:p>
      </dgm:t>
    </dgm:pt>
    <dgm:pt modelId="{A3F0DC4E-1F53-4D22-B324-F16DF4AAD0C3}" type="pres">
      <dgm:prSet presAssocID="{171B28D2-7A16-4364-9455-1A14957585CC}" presName="childText" presStyleLbl="bgAcc1" presStyleIdx="0" presStyleCnt="4" custScaleX="16481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B0569683-4215-4729-B02C-D8CA6F8088FC}" type="pres">
      <dgm:prSet presAssocID="{DAF428F3-195E-4408-BB08-4DB33B812BA1}" presName="Name13" presStyleLbl="parChTrans1D2" presStyleIdx="1" presStyleCnt="4"/>
      <dgm:spPr/>
      <dgm:t>
        <a:bodyPr/>
        <a:lstStyle/>
        <a:p>
          <a:endParaRPr lang="vi-VN"/>
        </a:p>
      </dgm:t>
    </dgm:pt>
    <dgm:pt modelId="{9F7703AE-C33A-4509-A4D3-03EC54E30A2E}" type="pres">
      <dgm:prSet presAssocID="{2EE0B69D-B3A8-4C89-9813-4B139F87509F}" presName="childText" presStyleLbl="bgAcc1" presStyleIdx="1" presStyleCnt="4" custScaleX="16481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4F73C16E-6B37-4FB6-B777-0114A742E5B1}" type="pres">
      <dgm:prSet presAssocID="{16532D05-CC0A-46DA-96AC-7DB3A77EB584}" presName="root" presStyleCnt="0"/>
      <dgm:spPr/>
    </dgm:pt>
    <dgm:pt modelId="{C2E3744D-348A-48BD-B38F-7945D3894CD3}" type="pres">
      <dgm:prSet presAssocID="{16532D05-CC0A-46DA-96AC-7DB3A77EB584}" presName="rootComposite" presStyleCnt="0"/>
      <dgm:spPr/>
    </dgm:pt>
    <dgm:pt modelId="{D626F06C-BEEC-487C-BC68-00915C961979}" type="pres">
      <dgm:prSet presAssocID="{16532D05-CC0A-46DA-96AC-7DB3A77EB584}" presName="rootText" presStyleLbl="node1" presStyleIdx="1" presStyleCnt="2" custScaleX="183780" custScaleY="87594"/>
      <dgm:spPr/>
      <dgm:t>
        <a:bodyPr/>
        <a:lstStyle/>
        <a:p>
          <a:endParaRPr lang="vi-VN"/>
        </a:p>
      </dgm:t>
    </dgm:pt>
    <dgm:pt modelId="{49A4403E-E9B2-491A-9291-3CA9251450EE}" type="pres">
      <dgm:prSet presAssocID="{16532D05-CC0A-46DA-96AC-7DB3A77EB584}" presName="rootConnector" presStyleLbl="node1" presStyleIdx="1" presStyleCnt="2"/>
      <dgm:spPr/>
      <dgm:t>
        <a:bodyPr/>
        <a:lstStyle/>
        <a:p>
          <a:endParaRPr lang="vi-VN"/>
        </a:p>
      </dgm:t>
    </dgm:pt>
    <dgm:pt modelId="{96DB7B0D-5364-47BC-B6F7-4E06E76F95A3}" type="pres">
      <dgm:prSet presAssocID="{16532D05-CC0A-46DA-96AC-7DB3A77EB584}" presName="childShape" presStyleCnt="0"/>
      <dgm:spPr/>
    </dgm:pt>
    <dgm:pt modelId="{2DA6E0A6-7EC7-411F-BA94-4311028E4571}" type="pres">
      <dgm:prSet presAssocID="{7F704433-92DE-42A7-B9D9-DDECA9426CF6}" presName="Name13" presStyleLbl="parChTrans1D2" presStyleIdx="2" presStyleCnt="4"/>
      <dgm:spPr/>
      <dgm:t>
        <a:bodyPr/>
        <a:lstStyle/>
        <a:p>
          <a:endParaRPr lang="vi-VN"/>
        </a:p>
      </dgm:t>
    </dgm:pt>
    <dgm:pt modelId="{33A11771-F398-4912-A34F-BA79AF682C32}" type="pres">
      <dgm:prSet presAssocID="{34EDCEF9-B136-4CF2-AAB9-0B65B0CBF49E}" presName="childText" presStyleLbl="bgAcc1" presStyleIdx="2" presStyleCnt="4" custScaleX="155741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E094952D-0273-4CB1-BE1B-8F43BB1B48A9}" type="pres">
      <dgm:prSet presAssocID="{8718876E-3585-4FC5-B257-FB2798670389}" presName="Name13" presStyleLbl="parChTrans1D2" presStyleIdx="3" presStyleCnt="4"/>
      <dgm:spPr/>
      <dgm:t>
        <a:bodyPr/>
        <a:lstStyle/>
        <a:p>
          <a:endParaRPr lang="vi-VN"/>
        </a:p>
      </dgm:t>
    </dgm:pt>
    <dgm:pt modelId="{5BF6B512-7DA8-444A-8535-0A3244DA077B}" type="pres">
      <dgm:prSet presAssocID="{102BF563-F2DC-4E52-81D2-EBAC31C485AE}" presName="childText" presStyleLbl="bgAcc1" presStyleIdx="3" presStyleCnt="4" custScaleX="155741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A9463FD1-4A9F-416E-8135-0792A68E4D84}" type="presOf" srcId="{6D68E58B-3B23-4016-8349-903F6ADC3E5E}" destId="{88591049-FE6C-4C1F-82CF-14C0751EA77D}" srcOrd="0" destOrd="0" presId="urn:microsoft.com/office/officeart/2005/8/layout/hierarchy3"/>
    <dgm:cxn modelId="{CA072F30-6FBA-4AAC-8942-0FF24210A6FA}" type="presOf" srcId="{16532D05-CC0A-46DA-96AC-7DB3A77EB584}" destId="{49A4403E-E9B2-491A-9291-3CA9251450EE}" srcOrd="1" destOrd="0" presId="urn:microsoft.com/office/officeart/2005/8/layout/hierarchy3"/>
    <dgm:cxn modelId="{C2BF1BF1-422D-4D92-960A-79A8269A5BD3}" type="presOf" srcId="{2289B3E5-1510-4097-9402-853B23DBF8D2}" destId="{5D09C4B0-3A44-42B1-87B8-013B53312612}" srcOrd="0" destOrd="0" presId="urn:microsoft.com/office/officeart/2005/8/layout/hierarchy3"/>
    <dgm:cxn modelId="{C9352AC0-3C3B-4727-80C0-7E8FC8AD5F1D}" type="presOf" srcId="{16532D05-CC0A-46DA-96AC-7DB3A77EB584}" destId="{D626F06C-BEEC-487C-BC68-00915C961979}" srcOrd="0" destOrd="0" presId="urn:microsoft.com/office/officeart/2005/8/layout/hierarchy3"/>
    <dgm:cxn modelId="{66AD2B29-F2D1-48BE-84ED-94EA983B0A88}" srcId="{6D68E58B-3B23-4016-8349-903F6ADC3E5E}" destId="{2EE0B69D-B3A8-4C89-9813-4B139F87509F}" srcOrd="1" destOrd="0" parTransId="{DAF428F3-195E-4408-BB08-4DB33B812BA1}" sibTransId="{997BA431-4A5B-43E0-BA71-85654DAB1CAC}"/>
    <dgm:cxn modelId="{DF1698F1-CD1E-4789-AE40-14334511A85D}" type="presOf" srcId="{2EE0B69D-B3A8-4C89-9813-4B139F87509F}" destId="{9F7703AE-C33A-4509-A4D3-03EC54E30A2E}" srcOrd="0" destOrd="0" presId="urn:microsoft.com/office/officeart/2005/8/layout/hierarchy3"/>
    <dgm:cxn modelId="{D2B98E1D-0D08-4839-9E02-3046D0C7516B}" type="presOf" srcId="{34EDCEF9-B136-4CF2-AAB9-0B65B0CBF49E}" destId="{33A11771-F398-4912-A34F-BA79AF682C32}" srcOrd="0" destOrd="0" presId="urn:microsoft.com/office/officeart/2005/8/layout/hierarchy3"/>
    <dgm:cxn modelId="{BBAF8A3B-AD88-4BFA-872E-51D3663DF228}" srcId="{3FFF89E0-FFD1-446E-82B8-1476C30A73BD}" destId="{16532D05-CC0A-46DA-96AC-7DB3A77EB584}" srcOrd="1" destOrd="0" parTransId="{FAC7EF7F-EA84-4EFF-BEA6-160EA89B2BA7}" sibTransId="{602EB0AF-1B7F-4F7A-A3E7-E99D3A8FB4B8}"/>
    <dgm:cxn modelId="{81F9FF87-5C75-4906-B754-559F6193C286}" type="presOf" srcId="{7F704433-92DE-42A7-B9D9-DDECA9426CF6}" destId="{2DA6E0A6-7EC7-411F-BA94-4311028E4571}" srcOrd="0" destOrd="0" presId="urn:microsoft.com/office/officeart/2005/8/layout/hierarchy3"/>
    <dgm:cxn modelId="{5E9971AA-D602-4405-A399-16ED0EF0061A}" srcId="{16532D05-CC0A-46DA-96AC-7DB3A77EB584}" destId="{102BF563-F2DC-4E52-81D2-EBAC31C485AE}" srcOrd="1" destOrd="0" parTransId="{8718876E-3585-4FC5-B257-FB2798670389}" sibTransId="{DE0C7160-3AF0-452D-B85F-1CE7D9FEC299}"/>
    <dgm:cxn modelId="{DACAFF86-E2A1-459F-8FCC-70767493EFEA}" type="presOf" srcId="{8718876E-3585-4FC5-B257-FB2798670389}" destId="{E094952D-0273-4CB1-BE1B-8F43BB1B48A9}" srcOrd="0" destOrd="0" presId="urn:microsoft.com/office/officeart/2005/8/layout/hierarchy3"/>
    <dgm:cxn modelId="{10946FFD-972B-4C93-B65B-C09AE3ECC4BF}" srcId="{3FFF89E0-FFD1-446E-82B8-1476C30A73BD}" destId="{6D68E58B-3B23-4016-8349-903F6ADC3E5E}" srcOrd="0" destOrd="0" parTransId="{95AD0FE7-9397-419F-BDAC-F8E82250CFF2}" sibTransId="{BF64F27E-04DF-42B7-A38C-ABBAE34BDDDB}"/>
    <dgm:cxn modelId="{66AB00F2-7614-41F6-8890-38A7A0D0E4D2}" type="presOf" srcId="{171B28D2-7A16-4364-9455-1A14957585CC}" destId="{A3F0DC4E-1F53-4D22-B324-F16DF4AAD0C3}" srcOrd="0" destOrd="0" presId="urn:microsoft.com/office/officeart/2005/8/layout/hierarchy3"/>
    <dgm:cxn modelId="{444C86BC-47A6-43F6-AFB5-26DEFBC5E3A4}" srcId="{16532D05-CC0A-46DA-96AC-7DB3A77EB584}" destId="{34EDCEF9-B136-4CF2-AAB9-0B65B0CBF49E}" srcOrd="0" destOrd="0" parTransId="{7F704433-92DE-42A7-B9D9-DDECA9426CF6}" sibTransId="{E9638312-265F-46DA-867D-446D60FBAA24}"/>
    <dgm:cxn modelId="{2B09916D-7330-4A62-8FCB-7CD42A34A95F}" type="presOf" srcId="{102BF563-F2DC-4E52-81D2-EBAC31C485AE}" destId="{5BF6B512-7DA8-444A-8535-0A3244DA077B}" srcOrd="0" destOrd="0" presId="urn:microsoft.com/office/officeart/2005/8/layout/hierarchy3"/>
    <dgm:cxn modelId="{989CC8F5-BCEC-4488-825C-46A729B7AC0C}" type="presOf" srcId="{DAF428F3-195E-4408-BB08-4DB33B812BA1}" destId="{B0569683-4215-4729-B02C-D8CA6F8088FC}" srcOrd="0" destOrd="0" presId="urn:microsoft.com/office/officeart/2005/8/layout/hierarchy3"/>
    <dgm:cxn modelId="{3E2DA4CD-8A70-4A61-B0A0-E9791017AC00}" type="presOf" srcId="{6D68E58B-3B23-4016-8349-903F6ADC3E5E}" destId="{A0CDFD07-9F8F-4632-8719-B087B62D26A2}" srcOrd="1" destOrd="0" presId="urn:microsoft.com/office/officeart/2005/8/layout/hierarchy3"/>
    <dgm:cxn modelId="{858EBDE0-CE70-4D46-A533-B1107E35FF0A}" srcId="{6D68E58B-3B23-4016-8349-903F6ADC3E5E}" destId="{171B28D2-7A16-4364-9455-1A14957585CC}" srcOrd="0" destOrd="0" parTransId="{2289B3E5-1510-4097-9402-853B23DBF8D2}" sibTransId="{2A581194-F67A-4BB5-B1DF-ED226C29E131}"/>
    <dgm:cxn modelId="{CEB1383C-E9FC-4C87-AA80-0C03906B2AA3}" type="presOf" srcId="{3FFF89E0-FFD1-446E-82B8-1476C30A73BD}" destId="{E02B4914-F9B7-4578-811C-73D3995C6004}" srcOrd="0" destOrd="0" presId="urn:microsoft.com/office/officeart/2005/8/layout/hierarchy3"/>
    <dgm:cxn modelId="{08BA4DC0-146B-4C27-90EC-1458BC32A379}" type="presParOf" srcId="{E02B4914-F9B7-4578-811C-73D3995C6004}" destId="{0E9A8640-F7CF-4EFE-80DF-FF01AF7DD84F}" srcOrd="0" destOrd="0" presId="urn:microsoft.com/office/officeart/2005/8/layout/hierarchy3"/>
    <dgm:cxn modelId="{9D738C6B-4EFF-4C5F-8F58-06922F3A3356}" type="presParOf" srcId="{0E9A8640-F7CF-4EFE-80DF-FF01AF7DD84F}" destId="{C7E70443-1A85-4325-96F6-0179F8ED1A6C}" srcOrd="0" destOrd="0" presId="urn:microsoft.com/office/officeart/2005/8/layout/hierarchy3"/>
    <dgm:cxn modelId="{71C8FD40-2443-432F-A858-B519928590A2}" type="presParOf" srcId="{C7E70443-1A85-4325-96F6-0179F8ED1A6C}" destId="{88591049-FE6C-4C1F-82CF-14C0751EA77D}" srcOrd="0" destOrd="0" presId="urn:microsoft.com/office/officeart/2005/8/layout/hierarchy3"/>
    <dgm:cxn modelId="{B1B9269A-BFA0-4FAF-B106-6DF90815DF25}" type="presParOf" srcId="{C7E70443-1A85-4325-96F6-0179F8ED1A6C}" destId="{A0CDFD07-9F8F-4632-8719-B087B62D26A2}" srcOrd="1" destOrd="0" presId="urn:microsoft.com/office/officeart/2005/8/layout/hierarchy3"/>
    <dgm:cxn modelId="{1650FF52-9057-477F-8136-7C4BF37185DD}" type="presParOf" srcId="{0E9A8640-F7CF-4EFE-80DF-FF01AF7DD84F}" destId="{D97BD6C7-1B5B-4DFC-9154-947DFFC48749}" srcOrd="1" destOrd="0" presId="urn:microsoft.com/office/officeart/2005/8/layout/hierarchy3"/>
    <dgm:cxn modelId="{E4909A67-6CFD-461C-9123-E3DBB88F35C9}" type="presParOf" srcId="{D97BD6C7-1B5B-4DFC-9154-947DFFC48749}" destId="{5D09C4B0-3A44-42B1-87B8-013B53312612}" srcOrd="0" destOrd="0" presId="urn:microsoft.com/office/officeart/2005/8/layout/hierarchy3"/>
    <dgm:cxn modelId="{4D92D1BF-6F47-4326-A8C7-44FA95B03F6E}" type="presParOf" srcId="{D97BD6C7-1B5B-4DFC-9154-947DFFC48749}" destId="{A3F0DC4E-1F53-4D22-B324-F16DF4AAD0C3}" srcOrd="1" destOrd="0" presId="urn:microsoft.com/office/officeart/2005/8/layout/hierarchy3"/>
    <dgm:cxn modelId="{E90AC9FE-C594-451C-BB95-CBACCE9DF64F}" type="presParOf" srcId="{D97BD6C7-1B5B-4DFC-9154-947DFFC48749}" destId="{B0569683-4215-4729-B02C-D8CA6F8088FC}" srcOrd="2" destOrd="0" presId="urn:microsoft.com/office/officeart/2005/8/layout/hierarchy3"/>
    <dgm:cxn modelId="{29E7FC35-17B7-4075-931F-EEAC9F9002B3}" type="presParOf" srcId="{D97BD6C7-1B5B-4DFC-9154-947DFFC48749}" destId="{9F7703AE-C33A-4509-A4D3-03EC54E30A2E}" srcOrd="3" destOrd="0" presId="urn:microsoft.com/office/officeart/2005/8/layout/hierarchy3"/>
    <dgm:cxn modelId="{259C64AD-C9BB-42D7-83E7-A519B811CB6E}" type="presParOf" srcId="{E02B4914-F9B7-4578-811C-73D3995C6004}" destId="{4F73C16E-6B37-4FB6-B777-0114A742E5B1}" srcOrd="1" destOrd="0" presId="urn:microsoft.com/office/officeart/2005/8/layout/hierarchy3"/>
    <dgm:cxn modelId="{271CC66A-BD4F-4F29-BF72-7BE9879851A9}" type="presParOf" srcId="{4F73C16E-6B37-4FB6-B777-0114A742E5B1}" destId="{C2E3744D-348A-48BD-B38F-7945D3894CD3}" srcOrd="0" destOrd="0" presId="urn:microsoft.com/office/officeart/2005/8/layout/hierarchy3"/>
    <dgm:cxn modelId="{742ACB67-8D6B-4552-A831-D214314E6EDF}" type="presParOf" srcId="{C2E3744D-348A-48BD-B38F-7945D3894CD3}" destId="{D626F06C-BEEC-487C-BC68-00915C961979}" srcOrd="0" destOrd="0" presId="urn:microsoft.com/office/officeart/2005/8/layout/hierarchy3"/>
    <dgm:cxn modelId="{22148FDF-D567-4C18-9037-D26210D8AE9E}" type="presParOf" srcId="{C2E3744D-348A-48BD-B38F-7945D3894CD3}" destId="{49A4403E-E9B2-491A-9291-3CA9251450EE}" srcOrd="1" destOrd="0" presId="urn:microsoft.com/office/officeart/2005/8/layout/hierarchy3"/>
    <dgm:cxn modelId="{21E57A14-AE4B-4588-950D-8CF109436BCC}" type="presParOf" srcId="{4F73C16E-6B37-4FB6-B777-0114A742E5B1}" destId="{96DB7B0D-5364-47BC-B6F7-4E06E76F95A3}" srcOrd="1" destOrd="0" presId="urn:microsoft.com/office/officeart/2005/8/layout/hierarchy3"/>
    <dgm:cxn modelId="{D500CD59-1AAB-4728-B2E8-3CB9DF9340A1}" type="presParOf" srcId="{96DB7B0D-5364-47BC-B6F7-4E06E76F95A3}" destId="{2DA6E0A6-7EC7-411F-BA94-4311028E4571}" srcOrd="0" destOrd="0" presId="urn:microsoft.com/office/officeart/2005/8/layout/hierarchy3"/>
    <dgm:cxn modelId="{EBB02768-1372-496A-813A-B8D1ECEC4BEB}" type="presParOf" srcId="{96DB7B0D-5364-47BC-B6F7-4E06E76F95A3}" destId="{33A11771-F398-4912-A34F-BA79AF682C32}" srcOrd="1" destOrd="0" presId="urn:microsoft.com/office/officeart/2005/8/layout/hierarchy3"/>
    <dgm:cxn modelId="{12CBA856-68C4-4D83-B2F5-BA17E33352F7}" type="presParOf" srcId="{96DB7B0D-5364-47BC-B6F7-4E06E76F95A3}" destId="{E094952D-0273-4CB1-BE1B-8F43BB1B48A9}" srcOrd="2" destOrd="0" presId="urn:microsoft.com/office/officeart/2005/8/layout/hierarchy3"/>
    <dgm:cxn modelId="{16CF8619-2A35-46E7-BF74-6761CFE8DE77}" type="presParOf" srcId="{96DB7B0D-5364-47BC-B6F7-4E06E76F95A3}" destId="{5BF6B512-7DA8-444A-8535-0A3244DA077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2ECFB9-D219-4480-8FDB-1FF006A97EB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583C44F3-D694-4CEB-9BD6-8D804B942CF2}">
      <dgm:prSet phldrT="[Text]"/>
      <dgm:spPr>
        <a:solidFill>
          <a:schemeClr val="accent6">
            <a:lumMod val="20000"/>
            <a:lumOff val="8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en-US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endParaRPr lang="vi-VN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B54898-FB4A-436C-8E12-12B4BCF7041B}" type="parTrans" cxnId="{9FFFF099-2A92-4827-8604-B71C56EA81BE}">
      <dgm:prSet/>
      <dgm:spPr/>
      <dgm:t>
        <a:bodyPr/>
        <a:lstStyle/>
        <a:p>
          <a:endParaRPr lang="vi-VN"/>
        </a:p>
      </dgm:t>
    </dgm:pt>
    <dgm:pt modelId="{C510ADD4-234B-412C-AEDB-A201F573AC69}" type="sibTrans" cxnId="{9FFFF099-2A92-4827-8604-B71C56EA81BE}">
      <dgm:prSet/>
      <dgm:spPr/>
      <dgm:t>
        <a:bodyPr/>
        <a:lstStyle/>
        <a:p>
          <a:endParaRPr lang="vi-VN"/>
        </a:p>
      </dgm:t>
    </dgm:pt>
    <dgm:pt modelId="{91DA6E51-EFB5-4BC2-A0BA-39CDDF3421E7}">
      <dgm:prSet phldrT="[Text]" phldr="1"/>
      <dgm:spPr>
        <a:solidFill>
          <a:srgbClr val="FFCCCC"/>
        </a:solidFill>
        <a:ln>
          <a:solidFill>
            <a:srgbClr val="FF0000"/>
          </a:solidFill>
        </a:ln>
      </dgm:spPr>
      <dgm:t>
        <a:bodyPr/>
        <a:lstStyle/>
        <a:p>
          <a:endParaRPr lang="vi-VN"/>
        </a:p>
      </dgm:t>
    </dgm:pt>
    <dgm:pt modelId="{938F5546-3844-4A6A-8696-1B6C6833C942}" type="parTrans" cxnId="{25F5695A-6AB4-46D9-9D65-3E59AA4E7EDA}">
      <dgm:prSet/>
      <dgm:spPr/>
      <dgm:t>
        <a:bodyPr/>
        <a:lstStyle/>
        <a:p>
          <a:endParaRPr lang="vi-VN"/>
        </a:p>
      </dgm:t>
    </dgm:pt>
    <dgm:pt modelId="{CC18E515-276C-400F-A18D-A0900A218838}" type="sibTrans" cxnId="{25F5695A-6AB4-46D9-9D65-3E59AA4E7EDA}">
      <dgm:prSet/>
      <dgm:spPr/>
      <dgm:t>
        <a:bodyPr/>
        <a:lstStyle/>
        <a:p>
          <a:endParaRPr lang="vi-VN"/>
        </a:p>
      </dgm:t>
    </dgm:pt>
    <dgm:pt modelId="{E35007FD-59D0-46D7-A4BC-BA38F7CFA6CE}">
      <dgm:prSet phldrT="[Text]" phldr="1"/>
      <dgm:spPr>
        <a:solidFill>
          <a:schemeClr val="accent6">
            <a:lumMod val="40000"/>
            <a:lumOff val="6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endParaRPr lang="vi-VN"/>
        </a:p>
      </dgm:t>
    </dgm:pt>
    <dgm:pt modelId="{B4EEE273-19D0-4CA0-839D-ABAC092F64AD}" type="parTrans" cxnId="{9A836CE7-A5B2-4B61-B7D8-1C7CFD07F9E5}">
      <dgm:prSet/>
      <dgm:spPr/>
      <dgm:t>
        <a:bodyPr/>
        <a:lstStyle/>
        <a:p>
          <a:endParaRPr lang="vi-VN"/>
        </a:p>
      </dgm:t>
    </dgm:pt>
    <dgm:pt modelId="{A574A762-B594-4259-B590-391463B6BE7D}" type="sibTrans" cxnId="{9A836CE7-A5B2-4B61-B7D8-1C7CFD07F9E5}">
      <dgm:prSet/>
      <dgm:spPr/>
      <dgm:t>
        <a:bodyPr/>
        <a:lstStyle/>
        <a:p>
          <a:endParaRPr lang="vi-VN"/>
        </a:p>
      </dgm:t>
    </dgm:pt>
    <dgm:pt modelId="{D006FB22-9B1A-4668-B317-1988510FD3CB}">
      <dgm:prSet phldrT="[Text]" phldr="1"/>
      <dgm:spPr>
        <a:solidFill>
          <a:schemeClr val="accent6">
            <a:lumMod val="60000"/>
            <a:lumOff val="40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vi-VN"/>
        </a:p>
      </dgm:t>
    </dgm:pt>
    <dgm:pt modelId="{6E2EFC04-DD16-4DA8-831F-281ABA7A9E77}" type="parTrans" cxnId="{C3FCB20E-D06D-4851-92C5-533979683533}">
      <dgm:prSet/>
      <dgm:spPr/>
      <dgm:t>
        <a:bodyPr/>
        <a:lstStyle/>
        <a:p>
          <a:endParaRPr lang="vi-VN"/>
        </a:p>
      </dgm:t>
    </dgm:pt>
    <dgm:pt modelId="{F6EBFB44-86FA-4B1B-81CF-A5EFFAD56856}" type="sibTrans" cxnId="{C3FCB20E-D06D-4851-92C5-533979683533}">
      <dgm:prSet/>
      <dgm:spPr/>
      <dgm:t>
        <a:bodyPr/>
        <a:lstStyle/>
        <a:p>
          <a:endParaRPr lang="vi-VN"/>
        </a:p>
      </dgm:t>
    </dgm:pt>
    <dgm:pt modelId="{B37C7076-333F-4A0C-8984-84FB9F1A94A7}" type="pres">
      <dgm:prSet presAssocID="{7E2ECFB9-D219-4480-8FDB-1FF006A97EB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5CFF9BEC-C7BB-4512-BEC7-694B8E8C9366}" type="pres">
      <dgm:prSet presAssocID="{583C44F3-D694-4CEB-9BD6-8D804B942CF2}" presName="roof" presStyleLbl="dkBgShp" presStyleIdx="0" presStyleCnt="2" custScaleY="32506"/>
      <dgm:spPr/>
      <dgm:t>
        <a:bodyPr/>
        <a:lstStyle/>
        <a:p>
          <a:endParaRPr lang="vi-VN"/>
        </a:p>
      </dgm:t>
    </dgm:pt>
    <dgm:pt modelId="{BB2B5C80-7AD1-4CF9-8812-CDF6E946BEA8}" type="pres">
      <dgm:prSet presAssocID="{583C44F3-D694-4CEB-9BD6-8D804B942CF2}" presName="pillars" presStyleCnt="0"/>
      <dgm:spPr/>
    </dgm:pt>
    <dgm:pt modelId="{A57CFEDF-3FE7-40AA-AD7C-A8C639747416}" type="pres">
      <dgm:prSet presAssocID="{583C44F3-D694-4CEB-9BD6-8D804B942CF2}" presName="pillar1" presStyleLbl="node1" presStyleIdx="0" presStyleCnt="3" custScaleY="13217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EEEC5720-9C60-4DB5-8413-2C558715B42B}" type="pres">
      <dgm:prSet presAssocID="{E35007FD-59D0-46D7-A4BC-BA38F7CFA6CE}" presName="pillarX" presStyleLbl="node1" presStyleIdx="1" presStyleCnt="3" custScaleY="13217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8CB5C4E4-33DF-44E2-A7C9-162423B1E758}" type="pres">
      <dgm:prSet presAssocID="{D006FB22-9B1A-4668-B317-1988510FD3CB}" presName="pillarX" presStyleLbl="node1" presStyleIdx="2" presStyleCnt="3" custScaleY="13217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D8369479-7BD6-41DB-8256-BB66758FA2A2}" type="pres">
      <dgm:prSet presAssocID="{583C44F3-D694-4CEB-9BD6-8D804B942CF2}" presName="base" presStyleLbl="dkBgShp" presStyleIdx="1" presStyleCnt="2" custFlipVert="1" custScaleY="32765" custLinFactY="1297" custLinFactNeighborX="164" custLinFactNeighborY="100000"/>
      <dgm:spPr/>
    </dgm:pt>
  </dgm:ptLst>
  <dgm:cxnLst>
    <dgm:cxn modelId="{8A5E540A-03B4-4994-B969-A283E5FFFAE6}" type="presOf" srcId="{D006FB22-9B1A-4668-B317-1988510FD3CB}" destId="{8CB5C4E4-33DF-44E2-A7C9-162423B1E758}" srcOrd="0" destOrd="0" presId="urn:microsoft.com/office/officeart/2005/8/layout/hList3"/>
    <dgm:cxn modelId="{CCC80EBB-48AD-487F-9EC2-4B17A06CDFB6}" type="presOf" srcId="{7E2ECFB9-D219-4480-8FDB-1FF006A97EBE}" destId="{B37C7076-333F-4A0C-8984-84FB9F1A94A7}" srcOrd="0" destOrd="0" presId="urn:microsoft.com/office/officeart/2005/8/layout/hList3"/>
    <dgm:cxn modelId="{01A1F5E5-B883-4FC1-8ABC-E238BE924485}" type="presOf" srcId="{583C44F3-D694-4CEB-9BD6-8D804B942CF2}" destId="{5CFF9BEC-C7BB-4512-BEC7-694B8E8C9366}" srcOrd="0" destOrd="0" presId="urn:microsoft.com/office/officeart/2005/8/layout/hList3"/>
    <dgm:cxn modelId="{9FFFF099-2A92-4827-8604-B71C56EA81BE}" srcId="{7E2ECFB9-D219-4480-8FDB-1FF006A97EBE}" destId="{583C44F3-D694-4CEB-9BD6-8D804B942CF2}" srcOrd="0" destOrd="0" parTransId="{A8B54898-FB4A-436C-8E12-12B4BCF7041B}" sibTransId="{C510ADD4-234B-412C-AEDB-A201F573AC69}"/>
    <dgm:cxn modelId="{9A836CE7-A5B2-4B61-B7D8-1C7CFD07F9E5}" srcId="{583C44F3-D694-4CEB-9BD6-8D804B942CF2}" destId="{E35007FD-59D0-46D7-A4BC-BA38F7CFA6CE}" srcOrd="1" destOrd="0" parTransId="{B4EEE273-19D0-4CA0-839D-ABAC092F64AD}" sibTransId="{A574A762-B594-4259-B590-391463B6BE7D}"/>
    <dgm:cxn modelId="{C3FCB20E-D06D-4851-92C5-533979683533}" srcId="{583C44F3-D694-4CEB-9BD6-8D804B942CF2}" destId="{D006FB22-9B1A-4668-B317-1988510FD3CB}" srcOrd="2" destOrd="0" parTransId="{6E2EFC04-DD16-4DA8-831F-281ABA7A9E77}" sibTransId="{F6EBFB44-86FA-4B1B-81CF-A5EFFAD56856}"/>
    <dgm:cxn modelId="{25F5695A-6AB4-46D9-9D65-3E59AA4E7EDA}" srcId="{583C44F3-D694-4CEB-9BD6-8D804B942CF2}" destId="{91DA6E51-EFB5-4BC2-A0BA-39CDDF3421E7}" srcOrd="0" destOrd="0" parTransId="{938F5546-3844-4A6A-8696-1B6C6833C942}" sibTransId="{CC18E515-276C-400F-A18D-A0900A218838}"/>
    <dgm:cxn modelId="{020EC74F-0996-4728-A469-501BF083F5A8}" type="presOf" srcId="{E35007FD-59D0-46D7-A4BC-BA38F7CFA6CE}" destId="{EEEC5720-9C60-4DB5-8413-2C558715B42B}" srcOrd="0" destOrd="0" presId="urn:microsoft.com/office/officeart/2005/8/layout/hList3"/>
    <dgm:cxn modelId="{F6ED96E1-1A85-4179-914B-6B710BB1CA17}" type="presOf" srcId="{91DA6E51-EFB5-4BC2-A0BA-39CDDF3421E7}" destId="{A57CFEDF-3FE7-40AA-AD7C-A8C639747416}" srcOrd="0" destOrd="0" presId="urn:microsoft.com/office/officeart/2005/8/layout/hList3"/>
    <dgm:cxn modelId="{7B66D356-63E5-456E-9E22-9565C1CEFB65}" type="presParOf" srcId="{B37C7076-333F-4A0C-8984-84FB9F1A94A7}" destId="{5CFF9BEC-C7BB-4512-BEC7-694B8E8C9366}" srcOrd="0" destOrd="0" presId="urn:microsoft.com/office/officeart/2005/8/layout/hList3"/>
    <dgm:cxn modelId="{A5D7A482-43F7-4639-8768-F280F2EC4FAC}" type="presParOf" srcId="{B37C7076-333F-4A0C-8984-84FB9F1A94A7}" destId="{BB2B5C80-7AD1-4CF9-8812-CDF6E946BEA8}" srcOrd="1" destOrd="0" presId="urn:microsoft.com/office/officeart/2005/8/layout/hList3"/>
    <dgm:cxn modelId="{0C099674-9CCA-4CF0-B9F0-CF72AF9F12E8}" type="presParOf" srcId="{BB2B5C80-7AD1-4CF9-8812-CDF6E946BEA8}" destId="{A57CFEDF-3FE7-40AA-AD7C-A8C639747416}" srcOrd="0" destOrd="0" presId="urn:microsoft.com/office/officeart/2005/8/layout/hList3"/>
    <dgm:cxn modelId="{263B1815-04F6-45FA-929B-E2AEEBA0FE7D}" type="presParOf" srcId="{BB2B5C80-7AD1-4CF9-8812-CDF6E946BEA8}" destId="{EEEC5720-9C60-4DB5-8413-2C558715B42B}" srcOrd="1" destOrd="0" presId="urn:microsoft.com/office/officeart/2005/8/layout/hList3"/>
    <dgm:cxn modelId="{34351896-72A9-444E-9D3A-14369535372D}" type="presParOf" srcId="{BB2B5C80-7AD1-4CF9-8812-CDF6E946BEA8}" destId="{8CB5C4E4-33DF-44E2-A7C9-162423B1E758}" srcOrd="2" destOrd="0" presId="urn:microsoft.com/office/officeart/2005/8/layout/hList3"/>
    <dgm:cxn modelId="{F6EE613E-51AF-44D2-A66E-C1214EFDAC79}" type="presParOf" srcId="{B37C7076-333F-4A0C-8984-84FB9F1A94A7}" destId="{D8369479-7BD6-41DB-8256-BB66758FA2A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91049-FE6C-4C1F-82CF-14C0751EA77D}">
      <dsp:nvSpPr>
        <dsp:cNvPr id="0" name=""/>
        <dsp:cNvSpPr/>
      </dsp:nvSpPr>
      <dsp:spPr>
        <a:xfrm>
          <a:off x="408720" y="1997"/>
          <a:ext cx="4433999" cy="1053431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rgbClr val="00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 NHIÊN</a:t>
          </a:r>
          <a:endParaRPr lang="vi-VN" sz="3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574" y="32851"/>
        <a:ext cx="4372291" cy="991723"/>
      </dsp:txXfrm>
    </dsp:sp>
    <dsp:sp modelId="{5D09C4B0-3A44-42B1-87B8-013B53312612}">
      <dsp:nvSpPr>
        <dsp:cNvPr id="0" name=""/>
        <dsp:cNvSpPr/>
      </dsp:nvSpPr>
      <dsp:spPr>
        <a:xfrm>
          <a:off x="852120" y="1055428"/>
          <a:ext cx="443399" cy="901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1972"/>
              </a:lnTo>
              <a:lnTo>
                <a:pt x="443399" y="90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F0DC4E-1F53-4D22-B324-F16DF4AAD0C3}">
      <dsp:nvSpPr>
        <dsp:cNvPr id="0" name=""/>
        <dsp:cNvSpPr/>
      </dsp:nvSpPr>
      <dsp:spPr>
        <a:xfrm>
          <a:off x="1295520" y="1356086"/>
          <a:ext cx="3171363" cy="120262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thổ</a:t>
          </a:r>
          <a:endParaRPr lang="vi-VN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0744" y="1391310"/>
        <a:ext cx="3100915" cy="1132181"/>
      </dsp:txXfrm>
    </dsp:sp>
    <dsp:sp modelId="{B0569683-4215-4729-B02C-D8CA6F8088FC}">
      <dsp:nvSpPr>
        <dsp:cNvPr id="0" name=""/>
        <dsp:cNvSpPr/>
      </dsp:nvSpPr>
      <dsp:spPr>
        <a:xfrm>
          <a:off x="852120" y="1055428"/>
          <a:ext cx="443399" cy="240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5259"/>
              </a:lnTo>
              <a:lnTo>
                <a:pt x="443399" y="240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703AE-C33A-4509-A4D3-03EC54E30A2E}">
      <dsp:nvSpPr>
        <dsp:cNvPr id="0" name=""/>
        <dsp:cNvSpPr/>
      </dsp:nvSpPr>
      <dsp:spPr>
        <a:xfrm>
          <a:off x="1295520" y="2859373"/>
          <a:ext cx="3171363" cy="120262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endParaRPr lang="vi-VN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0744" y="2894597"/>
        <a:ext cx="3100915" cy="1132181"/>
      </dsp:txXfrm>
    </dsp:sp>
    <dsp:sp modelId="{D626F06C-BEEC-487C-BC68-00915C961979}">
      <dsp:nvSpPr>
        <dsp:cNvPr id="0" name=""/>
        <dsp:cNvSpPr/>
      </dsp:nvSpPr>
      <dsp:spPr>
        <a:xfrm>
          <a:off x="5444034" y="1997"/>
          <a:ext cx="4420385" cy="1053431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rgbClr val="00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DÂN CƯ, XÃ HỘI</a:t>
          </a:r>
          <a:endParaRPr lang="vi-VN" sz="3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4888" y="32851"/>
        <a:ext cx="4358677" cy="991723"/>
      </dsp:txXfrm>
    </dsp:sp>
    <dsp:sp modelId="{2DA6E0A6-7EC7-411F-BA94-4311028E4571}">
      <dsp:nvSpPr>
        <dsp:cNvPr id="0" name=""/>
        <dsp:cNvSpPr/>
      </dsp:nvSpPr>
      <dsp:spPr>
        <a:xfrm>
          <a:off x="5886073" y="1055428"/>
          <a:ext cx="442038" cy="901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1972"/>
              </a:lnTo>
              <a:lnTo>
                <a:pt x="442038" y="90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11771-F398-4912-A34F-BA79AF682C32}">
      <dsp:nvSpPr>
        <dsp:cNvPr id="0" name=""/>
        <dsp:cNvSpPr/>
      </dsp:nvSpPr>
      <dsp:spPr>
        <a:xfrm>
          <a:off x="6328111" y="1356086"/>
          <a:ext cx="2996779" cy="120262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endParaRPr lang="vi-VN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63335" y="1391310"/>
        <a:ext cx="2926331" cy="1132181"/>
      </dsp:txXfrm>
    </dsp:sp>
    <dsp:sp modelId="{E094952D-0273-4CB1-BE1B-8F43BB1B48A9}">
      <dsp:nvSpPr>
        <dsp:cNvPr id="0" name=""/>
        <dsp:cNvSpPr/>
      </dsp:nvSpPr>
      <dsp:spPr>
        <a:xfrm>
          <a:off x="5886073" y="1055428"/>
          <a:ext cx="442038" cy="240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5259"/>
              </a:lnTo>
              <a:lnTo>
                <a:pt x="442038" y="2405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6B512-7DA8-444A-8535-0A3244DA077B}">
      <dsp:nvSpPr>
        <dsp:cNvPr id="0" name=""/>
        <dsp:cNvSpPr/>
      </dsp:nvSpPr>
      <dsp:spPr>
        <a:xfrm>
          <a:off x="6328111" y="2859373"/>
          <a:ext cx="2996779" cy="120262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endParaRPr lang="vi-VN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63335" y="2894597"/>
        <a:ext cx="2926331" cy="1132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F9BEC-C7BB-4512-BEC7-694B8E8C9366}">
      <dsp:nvSpPr>
        <dsp:cNvPr id="0" name=""/>
        <dsp:cNvSpPr/>
      </dsp:nvSpPr>
      <dsp:spPr>
        <a:xfrm>
          <a:off x="0" y="219547"/>
          <a:ext cx="12192000" cy="61262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sz="29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endParaRPr lang="vi-VN" sz="29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9547"/>
        <a:ext cx="12192000" cy="612620"/>
      </dsp:txXfrm>
    </dsp:sp>
    <dsp:sp modelId="{A57CFEDF-3FE7-40AA-AD7C-A8C639747416}">
      <dsp:nvSpPr>
        <dsp:cNvPr id="0" name=""/>
        <dsp:cNvSpPr/>
      </dsp:nvSpPr>
      <dsp:spPr>
        <a:xfrm>
          <a:off x="5953" y="831515"/>
          <a:ext cx="4060031" cy="5231064"/>
        </a:xfrm>
        <a:prstGeom prst="rect">
          <a:avLst/>
        </a:prstGeom>
        <a:solidFill>
          <a:srgbClr val="FFCCCC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6500" kern="1200"/>
        </a:p>
      </dsp:txBody>
      <dsp:txXfrm>
        <a:off x="5953" y="831515"/>
        <a:ext cx="4060031" cy="5231064"/>
      </dsp:txXfrm>
    </dsp:sp>
    <dsp:sp modelId="{EEEC5720-9C60-4DB5-8413-2C558715B42B}">
      <dsp:nvSpPr>
        <dsp:cNvPr id="0" name=""/>
        <dsp:cNvSpPr/>
      </dsp:nvSpPr>
      <dsp:spPr>
        <a:xfrm>
          <a:off x="4065984" y="831515"/>
          <a:ext cx="4060031" cy="5231064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6500" kern="1200"/>
        </a:p>
      </dsp:txBody>
      <dsp:txXfrm>
        <a:off x="4065984" y="831515"/>
        <a:ext cx="4060031" cy="5231064"/>
      </dsp:txXfrm>
    </dsp:sp>
    <dsp:sp modelId="{8CB5C4E4-33DF-44E2-A7C9-162423B1E758}">
      <dsp:nvSpPr>
        <dsp:cNvPr id="0" name=""/>
        <dsp:cNvSpPr/>
      </dsp:nvSpPr>
      <dsp:spPr>
        <a:xfrm>
          <a:off x="8126015" y="831515"/>
          <a:ext cx="4060031" cy="52310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6500" kern="1200"/>
        </a:p>
      </dsp:txBody>
      <dsp:txXfrm>
        <a:off x="8126015" y="831515"/>
        <a:ext cx="4060031" cy="5231064"/>
      </dsp:txXfrm>
    </dsp:sp>
    <dsp:sp modelId="{D8369479-7BD6-41DB-8256-BB66758FA2A2}">
      <dsp:nvSpPr>
        <dsp:cNvPr id="0" name=""/>
        <dsp:cNvSpPr/>
      </dsp:nvSpPr>
      <dsp:spPr>
        <a:xfrm flipV="1">
          <a:off x="0" y="6019203"/>
          <a:ext cx="12192000" cy="14408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D2F36-25C0-4A31-BB15-CE01E7DDE198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408E1-E318-4BAD-830C-A6032700A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8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606FD66-EEBC-4C71-B71D-8517C144ADBB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795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67795B0-94D8-4171-B616-F0DC7972870A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5360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240;g88ac73eae6_1_17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Google Shape;241;g88ac73eae6_1_170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01020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6132B1-8C2B-40F0-9F3B-7897CFF6D43E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492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../theme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../theme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../theme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../theme/media/image12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../theme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../theme/media/image4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họa 3">
            <a:extLst>
              <a:ext uri="{FF2B5EF4-FFF2-40B4-BE49-F238E27FC236}">
                <a16:creationId xmlns:a16="http://schemas.microsoft.com/office/drawing/2014/main" id="{4C25F4B8-6980-41EB-AC7D-7A8F5CF1D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880443"/>
            <a:ext cx="12201425" cy="3977557"/>
          </a:xfrm>
          <a:prstGeom prst="rect">
            <a:avLst/>
          </a:prstGeom>
        </p:spPr>
      </p:pic>
      <p:sp>
        <p:nvSpPr>
          <p:cNvPr id="44" name="Tiêu đề 1">
            <a:extLst>
              <a:ext uri="{FF2B5EF4-FFF2-40B4-BE49-F238E27FC236}">
                <a16:creationId xmlns:a16="http://schemas.microsoft.com/office/drawing/2014/main" id="{F5684F2C-5E76-4929-BF71-053D1C912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469" y="2884682"/>
            <a:ext cx="6567968" cy="1325563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accent3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TIÊU ĐỀ</a:t>
            </a:r>
          </a:p>
        </p:txBody>
      </p:sp>
      <p:cxnSp>
        <p:nvCxnSpPr>
          <p:cNvPr id="34" name="103">
            <a:extLst>
              <a:ext uri="{FF2B5EF4-FFF2-40B4-BE49-F238E27FC236}">
                <a16:creationId xmlns:a16="http://schemas.microsoft.com/office/drawing/2014/main" id="{C7A47DC8-809F-4889-8510-0FDB566EE765}"/>
              </a:ext>
            </a:extLst>
          </p:cNvPr>
          <p:cNvCxnSpPr/>
          <p:nvPr/>
        </p:nvCxnSpPr>
        <p:spPr>
          <a:xfrm flipV="1">
            <a:off x="1391554" y="3164378"/>
            <a:ext cx="0" cy="1045867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</a:ln>
          <a:effectLst/>
        </p:spPr>
      </p:cxnSp>
      <p:pic>
        <p:nvPicPr>
          <p:cNvPr id="2" name="Đồ họa 1">
            <a:extLst>
              <a:ext uri="{FF2B5EF4-FFF2-40B4-BE49-F238E27FC236}">
                <a16:creationId xmlns:a16="http://schemas.microsoft.com/office/drawing/2014/main" id="{831AA384-970A-4044-9C86-FCB8754BE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2444" y="381981"/>
            <a:ext cx="2227112" cy="1249231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2086889-29C6-4974-A870-C28AED1B6CA8}"/>
              </a:ext>
            </a:extLst>
          </p:cNvPr>
          <p:cNvSpPr txBox="1">
            <a:spLocks/>
          </p:cNvSpPr>
          <p:nvPr/>
        </p:nvSpPr>
        <p:spPr>
          <a:xfrm>
            <a:off x="2883240" y="1698853"/>
            <a:ext cx="6425517" cy="508877"/>
          </a:xfrm>
          <a:prstGeom prst="rect">
            <a:avLst/>
          </a:prstGeom>
        </p:spPr>
        <p:txBody>
          <a:bodyPr anchor="b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SVN-Circular Black" panose="02010A04010101010104" pitchFamily="2" charset="0"/>
              </a:rPr>
              <a:t>HỆ</a:t>
            </a:r>
            <a:r>
              <a:rPr lang="en-US" sz="2400" dirty="0"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latin typeface="SVN-Circular Black" panose="02010A04010101010104" pitchFamily="2" charset="0"/>
              </a:rPr>
              <a:t>THỐNG</a:t>
            </a:r>
            <a:r>
              <a:rPr lang="en-US" sz="2400" dirty="0">
                <a:latin typeface="SVN-Circular Black" panose="02010A04010101010104" pitchFamily="2" charset="0"/>
              </a:rPr>
              <a:t> TR</a:t>
            </a:r>
            <a:r>
              <a:rPr lang="vi-VN" sz="2400" dirty="0">
                <a:latin typeface="SVN-Circular Black" panose="02010A04010101010104" pitchFamily="2" charset="0"/>
              </a:rPr>
              <a:t>Ư</a:t>
            </a:r>
            <a:r>
              <a:rPr lang="en-US" sz="2400" dirty="0" err="1">
                <a:latin typeface="SVN-Circular Black" panose="02010A04010101010104" pitchFamily="2" charset="0"/>
              </a:rPr>
              <a:t>ỜNG</a:t>
            </a:r>
            <a:r>
              <a:rPr lang="en-US" sz="2400" dirty="0"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latin typeface="SVN-Circular Black" panose="02010A04010101010104" pitchFamily="2" charset="0"/>
              </a:rPr>
              <a:t>LIÊN</a:t>
            </a:r>
            <a:r>
              <a:rPr lang="en-US" sz="2400" dirty="0"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latin typeface="SVN-Circular Black" panose="02010A04010101010104" pitchFamily="2" charset="0"/>
              </a:rPr>
              <a:t>CẤP</a:t>
            </a:r>
            <a:r>
              <a:rPr lang="en-US" sz="2400" dirty="0"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latin typeface="SVN-Circular Black" panose="02010A04010101010104" pitchFamily="2" charset="0"/>
              </a:rPr>
              <a:t>VIỆT</a:t>
            </a:r>
            <a:r>
              <a:rPr lang="en-US" sz="2400" dirty="0"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latin typeface="SVN-Circular Black" panose="02010A04010101010104" pitchFamily="2" charset="0"/>
              </a:rPr>
              <a:t>NHẬT</a:t>
            </a:r>
            <a:endParaRPr lang="en-US" sz="2400" dirty="0">
              <a:latin typeface="SVN-Circular Black" panose="02010A04010101010104" pitchFamily="2" charset="0"/>
            </a:endParaRPr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id="{43E97CC2-91C6-45A2-B939-BC71766533C9}"/>
              </a:ext>
            </a:extLst>
          </p:cNvPr>
          <p:cNvSpPr txBox="1">
            <a:spLocks/>
          </p:cNvSpPr>
          <p:nvPr/>
        </p:nvSpPr>
        <p:spPr>
          <a:xfrm>
            <a:off x="4509709" y="5555671"/>
            <a:ext cx="3172581" cy="508877"/>
          </a:xfrm>
          <a:prstGeom prst="rect">
            <a:avLst/>
          </a:prstGeom>
        </p:spPr>
        <p:txBody>
          <a:bodyPr anchor="b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err="1">
                <a:latin typeface="SVN-Circular Book" panose="02010504010101010104" pitchFamily="2" charset="0"/>
              </a:rPr>
              <a:t>vietnhatschool.edu.vn</a:t>
            </a:r>
            <a:endParaRPr lang="en-US" sz="1600" dirty="0">
              <a:latin typeface="SVN-Circular Book" panose="0201050401010101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3411600" y="598467"/>
            <a:ext cx="5368800" cy="107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1397033" y="3600717"/>
            <a:ext cx="3117200" cy="5280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1397033" y="4044284"/>
            <a:ext cx="3117200" cy="824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3"/>
          </p:nvPr>
        </p:nvSpPr>
        <p:spPr>
          <a:xfrm>
            <a:off x="7677767" y="2535951"/>
            <a:ext cx="3117200" cy="5280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4"/>
          </p:nvPr>
        </p:nvSpPr>
        <p:spPr>
          <a:xfrm>
            <a:off x="7677767" y="2979517"/>
            <a:ext cx="3117200" cy="824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5"/>
          </p:nvPr>
        </p:nvSpPr>
        <p:spPr>
          <a:xfrm>
            <a:off x="7677767" y="4665484"/>
            <a:ext cx="3117200" cy="5280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6"/>
          </p:nvPr>
        </p:nvSpPr>
        <p:spPr>
          <a:xfrm>
            <a:off x="7677767" y="5109051"/>
            <a:ext cx="3117200" cy="824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58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êu đề Bản chiế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ồ họa 5">
            <a:extLst>
              <a:ext uri="{FF2B5EF4-FFF2-40B4-BE49-F238E27FC236}">
                <a16:creationId xmlns:a16="http://schemas.microsoft.com/office/drawing/2014/main" id="{66E0ACB0-FFBA-44E8-89DB-3D90A754F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884682"/>
            <a:ext cx="12200313" cy="3981450"/>
          </a:xfrm>
          <a:prstGeom prst="rect">
            <a:avLst/>
          </a:prstGeom>
        </p:spPr>
      </p:pic>
      <p:sp>
        <p:nvSpPr>
          <p:cNvPr id="44" name="Tiêu đề 1">
            <a:extLst>
              <a:ext uri="{FF2B5EF4-FFF2-40B4-BE49-F238E27FC236}">
                <a16:creationId xmlns:a16="http://schemas.microsoft.com/office/drawing/2014/main" id="{F5684F2C-5E76-4929-BF71-053D1C912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469" y="2884682"/>
            <a:ext cx="6567968" cy="1325563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TIÊU ĐỀ</a:t>
            </a:r>
          </a:p>
        </p:txBody>
      </p:sp>
      <p:cxnSp>
        <p:nvCxnSpPr>
          <p:cNvPr id="34" name="103">
            <a:extLst>
              <a:ext uri="{FF2B5EF4-FFF2-40B4-BE49-F238E27FC236}">
                <a16:creationId xmlns:a16="http://schemas.microsoft.com/office/drawing/2014/main" id="{C7A47DC8-809F-4889-8510-0FDB566EE765}"/>
              </a:ext>
            </a:extLst>
          </p:cNvPr>
          <p:cNvCxnSpPr/>
          <p:nvPr/>
        </p:nvCxnSpPr>
        <p:spPr>
          <a:xfrm flipV="1">
            <a:off x="1391554" y="3164378"/>
            <a:ext cx="0" cy="1045867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5" name="Tiêu đề 1">
            <a:extLst>
              <a:ext uri="{FF2B5EF4-FFF2-40B4-BE49-F238E27FC236}">
                <a16:creationId xmlns:a16="http://schemas.microsoft.com/office/drawing/2014/main" id="{B2086889-29C6-4974-A870-C28AED1B6CA8}"/>
              </a:ext>
            </a:extLst>
          </p:cNvPr>
          <p:cNvSpPr txBox="1">
            <a:spLocks/>
          </p:cNvSpPr>
          <p:nvPr/>
        </p:nvSpPr>
        <p:spPr>
          <a:xfrm>
            <a:off x="2768358" y="1737360"/>
            <a:ext cx="6425517" cy="508877"/>
          </a:xfrm>
          <a:prstGeom prst="rect">
            <a:avLst/>
          </a:prstGeom>
        </p:spPr>
        <p:txBody>
          <a:bodyPr anchor="b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tx1"/>
                </a:solidFill>
                <a:latin typeface="SVN-Circular Black" panose="02010A04010101010104" pitchFamily="2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ircular Black" panose="02010A04010101010104" pitchFamily="2" charset="0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SVN-Circular Black" panose="02010A04010101010104" pitchFamily="2" charset="0"/>
              </a:rPr>
              <a:t> TR</a:t>
            </a:r>
            <a:r>
              <a:rPr lang="vi-VN" sz="2400" dirty="0">
                <a:solidFill>
                  <a:schemeClr val="tx1"/>
                </a:solidFill>
                <a:latin typeface="SVN-Circular Black" panose="02010A04010101010104" pitchFamily="2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SVN-Circular Black" panose="02010A04010101010104" pitchFamily="2" charset="0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ircular Black" panose="02010A04010101010104" pitchFamily="2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ircular Black" panose="02010A04010101010104" pitchFamily="2" charset="0"/>
              </a:rPr>
              <a:t>CẤP</a:t>
            </a:r>
            <a:r>
              <a:rPr lang="en-US" sz="2400" dirty="0">
                <a:solidFill>
                  <a:schemeClr val="tx1"/>
                </a:solidFill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ircular Black" panose="02010A04010101010104" pitchFamily="2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SVN-Circular Black" panose="02010A04010101010104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VN-Circular Black" panose="02010A04010101010104" pitchFamily="2" charset="0"/>
              </a:rPr>
              <a:t>NHẬT</a:t>
            </a:r>
            <a:endParaRPr lang="en-US" sz="2400" dirty="0">
              <a:solidFill>
                <a:schemeClr val="tx1"/>
              </a:solidFill>
              <a:latin typeface="SVN-Circular Black" panose="02010A04010101010104" pitchFamily="2" charset="0"/>
            </a:endParaRPr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id="{43E97CC2-91C6-45A2-B939-BC71766533C9}"/>
              </a:ext>
            </a:extLst>
          </p:cNvPr>
          <p:cNvSpPr txBox="1">
            <a:spLocks/>
          </p:cNvSpPr>
          <p:nvPr/>
        </p:nvSpPr>
        <p:spPr>
          <a:xfrm>
            <a:off x="4509709" y="5563984"/>
            <a:ext cx="3172581" cy="508877"/>
          </a:xfrm>
          <a:prstGeom prst="rect">
            <a:avLst/>
          </a:prstGeom>
        </p:spPr>
        <p:txBody>
          <a:bodyPr anchor="b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err="1">
                <a:solidFill>
                  <a:schemeClr val="tx1"/>
                </a:solidFill>
                <a:latin typeface="SVN-Circular Book" panose="02010504010101010104" pitchFamily="2" charset="0"/>
              </a:rPr>
              <a:t>vietnhatschool.edu.vn</a:t>
            </a:r>
            <a:endParaRPr lang="en-US" sz="1600" dirty="0">
              <a:solidFill>
                <a:schemeClr val="tx1"/>
              </a:solidFill>
              <a:latin typeface="SVN-Circular Book" panose="02010504010101010104" pitchFamily="2" charset="0"/>
            </a:endParaRPr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id="{44286A5C-B6EF-48B0-BF12-BD2D0F348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2442" y="415093"/>
            <a:ext cx="2227113" cy="124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8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 họa 8">
            <a:extLst>
              <a:ext uri="{FF2B5EF4-FFF2-40B4-BE49-F238E27FC236}">
                <a16:creationId xmlns:a16="http://schemas.microsoft.com/office/drawing/2014/main" id="{4B9957D0-BE6D-4D3B-A104-003AF4367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712444"/>
            <a:ext cx="12254669" cy="2141592"/>
          </a:xfrm>
          <a:prstGeom prst="rect">
            <a:avLst/>
          </a:prstGeom>
        </p:spPr>
      </p:pic>
      <p:sp>
        <p:nvSpPr>
          <p:cNvPr id="10" name="84">
            <a:extLst>
              <a:ext uri="{FF2B5EF4-FFF2-40B4-BE49-F238E27FC236}">
                <a16:creationId xmlns:a16="http://schemas.microsoft.com/office/drawing/2014/main" id="{61B36914-F641-426E-BB3B-54C64B4ADC19}"/>
              </a:ext>
            </a:extLst>
          </p:cNvPr>
          <p:cNvSpPr/>
          <p:nvPr/>
        </p:nvSpPr>
        <p:spPr>
          <a:xfrm>
            <a:off x="10991963" y="6359639"/>
            <a:ext cx="361837" cy="361837"/>
          </a:xfrm>
          <a:prstGeom prst="ellipse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Chỗ dành sẵn cho Số hiệu Bản chiếu 5">
            <a:extLst>
              <a:ext uri="{FF2B5EF4-FFF2-40B4-BE49-F238E27FC236}">
                <a16:creationId xmlns:a16="http://schemas.microsoft.com/office/drawing/2014/main" id="{67B9272D-3D32-485E-912D-F67F56693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7266" y="6356351"/>
            <a:ext cx="2346533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</a:lstStyle>
          <a:p>
            <a:fld id="{79E2F9DA-C0C5-4143-A665-3114671EB2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79">
            <a:extLst>
              <a:ext uri="{FF2B5EF4-FFF2-40B4-BE49-F238E27FC236}">
                <a16:creationId xmlns:a16="http://schemas.microsoft.com/office/drawing/2014/main" id="{3E40C251-8EDA-4DC6-8D84-198D91705C0E}"/>
              </a:ext>
            </a:extLst>
          </p:cNvPr>
          <p:cNvSpPr/>
          <p:nvPr/>
        </p:nvSpPr>
        <p:spPr>
          <a:xfrm>
            <a:off x="10686997" y="5885048"/>
            <a:ext cx="2672193" cy="2672193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78">
            <a:extLst>
              <a:ext uri="{FF2B5EF4-FFF2-40B4-BE49-F238E27FC236}">
                <a16:creationId xmlns:a16="http://schemas.microsoft.com/office/drawing/2014/main" id="{B7A0A048-B921-47AC-958B-E3A4CD753EBC}"/>
              </a:ext>
            </a:extLst>
          </p:cNvPr>
          <p:cNvSpPr/>
          <p:nvPr/>
        </p:nvSpPr>
        <p:spPr>
          <a:xfrm>
            <a:off x="11216411" y="4463134"/>
            <a:ext cx="2888711" cy="2888711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80">
            <a:extLst>
              <a:ext uri="{FF2B5EF4-FFF2-40B4-BE49-F238E27FC236}">
                <a16:creationId xmlns:a16="http://schemas.microsoft.com/office/drawing/2014/main" id="{91021CC6-25A1-46E8-82AB-AF011FCD6DD1}"/>
              </a:ext>
            </a:extLst>
          </p:cNvPr>
          <p:cNvSpPr/>
          <p:nvPr/>
        </p:nvSpPr>
        <p:spPr>
          <a:xfrm>
            <a:off x="11216411" y="4878966"/>
            <a:ext cx="2888711" cy="2888711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88">
            <a:extLst>
              <a:ext uri="{FF2B5EF4-FFF2-40B4-BE49-F238E27FC236}">
                <a16:creationId xmlns:a16="http://schemas.microsoft.com/office/drawing/2014/main" id="{4286C8F7-58D7-45E9-9144-244E9A9AB070}"/>
              </a:ext>
            </a:extLst>
          </p:cNvPr>
          <p:cNvSpPr/>
          <p:nvPr/>
        </p:nvSpPr>
        <p:spPr>
          <a:xfrm>
            <a:off x="11417864" y="6648117"/>
            <a:ext cx="146715" cy="146715"/>
          </a:xfrm>
          <a:prstGeom prst="ellipse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91">
            <a:extLst>
              <a:ext uri="{FF2B5EF4-FFF2-40B4-BE49-F238E27FC236}">
                <a16:creationId xmlns:a16="http://schemas.microsoft.com/office/drawing/2014/main" id="{8A15F733-7DAA-4D8C-929B-4496E19CEE16}"/>
              </a:ext>
            </a:extLst>
          </p:cNvPr>
          <p:cNvSpPr/>
          <p:nvPr/>
        </p:nvSpPr>
        <p:spPr>
          <a:xfrm>
            <a:off x="11142356" y="6030741"/>
            <a:ext cx="193051" cy="193051"/>
          </a:xfrm>
          <a:prstGeom prst="ellipse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102">
            <a:extLst>
              <a:ext uri="{FF2B5EF4-FFF2-40B4-BE49-F238E27FC236}">
                <a16:creationId xmlns:a16="http://schemas.microsoft.com/office/drawing/2014/main" id="{6FF2C69B-6715-40DB-AD44-1FB3DB104DDE}"/>
              </a:ext>
            </a:extLst>
          </p:cNvPr>
          <p:cNvSpPr/>
          <p:nvPr/>
        </p:nvSpPr>
        <p:spPr>
          <a:xfrm>
            <a:off x="11394307" y="5768623"/>
            <a:ext cx="421071" cy="421071"/>
          </a:xfrm>
          <a:prstGeom prst="ellipse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3" name="12">
            <a:extLst>
              <a:ext uri="{FF2B5EF4-FFF2-40B4-BE49-F238E27FC236}">
                <a16:creationId xmlns:a16="http://schemas.microsoft.com/office/drawing/2014/main" id="{273596DB-EC16-487A-9A9C-2CFB08A69EED}"/>
              </a:ext>
            </a:extLst>
          </p:cNvPr>
          <p:cNvCxnSpPr>
            <a:cxnSpLocks/>
          </p:cNvCxnSpPr>
          <p:nvPr/>
        </p:nvCxnSpPr>
        <p:spPr>
          <a:xfrm>
            <a:off x="1615155" y="609275"/>
            <a:ext cx="973864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85">
            <a:extLst>
              <a:ext uri="{FF2B5EF4-FFF2-40B4-BE49-F238E27FC236}">
                <a16:creationId xmlns:a16="http://schemas.microsoft.com/office/drawing/2014/main" id="{DF7FB356-4901-4E04-9BDA-404FBEB24D65}"/>
              </a:ext>
            </a:extLst>
          </p:cNvPr>
          <p:cNvSpPr/>
          <p:nvPr/>
        </p:nvSpPr>
        <p:spPr>
          <a:xfrm>
            <a:off x="11216413" y="471886"/>
            <a:ext cx="274777" cy="274777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5" name="Đồ họa 24">
            <a:extLst>
              <a:ext uri="{FF2B5EF4-FFF2-40B4-BE49-F238E27FC236}">
                <a16:creationId xmlns:a16="http://schemas.microsoft.com/office/drawing/2014/main" id="{B29125B7-2A47-4FF6-95B2-C8BB8F0F4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202" y="101450"/>
            <a:ext cx="1000569" cy="561239"/>
          </a:xfrm>
          <a:prstGeom prst="rect">
            <a:avLst/>
          </a:prstGeom>
        </p:spPr>
      </p:pic>
      <p:sp>
        <p:nvSpPr>
          <p:cNvPr id="20" name="Tiêu đề 1">
            <a:extLst>
              <a:ext uri="{FF2B5EF4-FFF2-40B4-BE49-F238E27FC236}">
                <a16:creationId xmlns:a16="http://schemas.microsoft.com/office/drawing/2014/main" id="{4D0C0DBE-2226-4E88-B511-F3B2AE07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005" y="279384"/>
            <a:ext cx="5921188" cy="365126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19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8A91EB-FEDC-4E31-A188-03BA39E4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005" y="279384"/>
            <a:ext cx="5921188" cy="365126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C44FA611-C4AF-4A06-A5A3-96AA397C41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F9DA-C0C5-4143-A665-3114671EB2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1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g 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B367BE4-0FB2-413F-95B3-ADFB4274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7266" y="6356351"/>
            <a:ext cx="2346533" cy="365125"/>
          </a:xfrm>
          <a:prstGeom prst="rect">
            <a:avLst/>
          </a:prstGeom>
        </p:spPr>
        <p:txBody>
          <a:bodyPr/>
          <a:lstStyle/>
          <a:p>
            <a:fld id="{79E2F9DA-C0C5-4143-A665-3114671EB2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id="{8D0ECD5F-7360-4F85-B636-4EC4F94D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005" y="279384"/>
            <a:ext cx="5921188" cy="365126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45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778F5FD1-6B5E-4671-B503-9BDF3128B8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07266" y="6356351"/>
            <a:ext cx="2346533" cy="365125"/>
          </a:xfrm>
          <a:prstGeom prst="rect">
            <a:avLst/>
          </a:prstGeom>
        </p:spPr>
        <p:txBody>
          <a:bodyPr/>
          <a:lstStyle/>
          <a:p>
            <a:fld id="{79E2F9DA-C0C5-4143-A665-3114671EB24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id="{DBCEC7D2-BC6C-48EA-9D07-52FB2F84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005" y="279384"/>
            <a:ext cx="5921188" cy="365126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092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ắ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34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204641E3-B36E-4BDD-805D-E5B042A9B8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F9DA-C0C5-4143-A665-3114671EB2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D0209C7F-3F1A-48A4-9D35-849017B4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005" y="279384"/>
            <a:ext cx="5921188" cy="365126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206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6CA53-0994-4BD8-944D-F99321CFC5D4}" type="datetimeFigureOut">
              <a:rPr lang="vi-VN"/>
              <a:pPr>
                <a:defRPr/>
              </a:pPr>
              <a:t>22/03/2022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16C53-8469-4AE7-BACA-03157F144E0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636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8" Type="http://schemas.openxmlformats.org/officeDocument/2006/relationships/image" Target="../../theme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../theme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../theme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F2A75498-E775-46D5-8B31-4702033E09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59820" y="4717434"/>
            <a:ext cx="12314490" cy="2141592"/>
          </a:xfrm>
          <a:prstGeom prst="rect">
            <a:avLst/>
          </a:prstGeom>
        </p:spPr>
      </p:pic>
      <p:sp>
        <p:nvSpPr>
          <p:cNvPr id="20" name="84">
            <a:extLst>
              <a:ext uri="{FF2B5EF4-FFF2-40B4-BE49-F238E27FC236}">
                <a16:creationId xmlns:a16="http://schemas.microsoft.com/office/drawing/2014/main" id="{A5ABAD0A-AD97-4D17-B68B-C83FFACAF0AA}"/>
              </a:ext>
            </a:extLst>
          </p:cNvPr>
          <p:cNvSpPr/>
          <p:nvPr/>
        </p:nvSpPr>
        <p:spPr>
          <a:xfrm>
            <a:off x="10991963" y="6359639"/>
            <a:ext cx="361837" cy="361837"/>
          </a:xfrm>
          <a:prstGeom prst="ellipse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0A858-580D-4B75-B0FE-E8DDE759B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7266" y="6356351"/>
            <a:ext cx="2346533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</a:lstStyle>
          <a:p>
            <a:fld id="{79E2F9DA-C0C5-4143-A665-3114671EB24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12">
            <a:extLst>
              <a:ext uri="{FF2B5EF4-FFF2-40B4-BE49-F238E27FC236}">
                <a16:creationId xmlns:a16="http://schemas.microsoft.com/office/drawing/2014/main" id="{EB437943-F426-4319-BA40-C9E9A9899FCF}"/>
              </a:ext>
            </a:extLst>
          </p:cNvPr>
          <p:cNvCxnSpPr>
            <a:cxnSpLocks/>
          </p:cNvCxnSpPr>
          <p:nvPr/>
        </p:nvCxnSpPr>
        <p:spPr>
          <a:xfrm>
            <a:off x="1615155" y="609275"/>
            <a:ext cx="973864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5">
            <a:extLst>
              <a:ext uri="{FF2B5EF4-FFF2-40B4-BE49-F238E27FC236}">
                <a16:creationId xmlns:a16="http://schemas.microsoft.com/office/drawing/2014/main" id="{9B407522-0DED-4411-A76F-82A4D0892C27}"/>
              </a:ext>
            </a:extLst>
          </p:cNvPr>
          <p:cNvSpPr/>
          <p:nvPr/>
        </p:nvSpPr>
        <p:spPr>
          <a:xfrm>
            <a:off x="11216413" y="471886"/>
            <a:ext cx="274777" cy="274777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79">
            <a:extLst>
              <a:ext uri="{FF2B5EF4-FFF2-40B4-BE49-F238E27FC236}">
                <a16:creationId xmlns:a16="http://schemas.microsoft.com/office/drawing/2014/main" id="{897316DF-41BE-49E9-B570-09B8831FAC71}"/>
              </a:ext>
            </a:extLst>
          </p:cNvPr>
          <p:cNvSpPr/>
          <p:nvPr/>
        </p:nvSpPr>
        <p:spPr>
          <a:xfrm>
            <a:off x="10686997" y="5885048"/>
            <a:ext cx="2672193" cy="2672193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78">
            <a:extLst>
              <a:ext uri="{FF2B5EF4-FFF2-40B4-BE49-F238E27FC236}">
                <a16:creationId xmlns:a16="http://schemas.microsoft.com/office/drawing/2014/main" id="{107E14F2-F932-46BF-B5DA-05525644139F}"/>
              </a:ext>
            </a:extLst>
          </p:cNvPr>
          <p:cNvSpPr/>
          <p:nvPr/>
        </p:nvSpPr>
        <p:spPr>
          <a:xfrm>
            <a:off x="11216411" y="4463134"/>
            <a:ext cx="2888711" cy="2888711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80">
            <a:extLst>
              <a:ext uri="{FF2B5EF4-FFF2-40B4-BE49-F238E27FC236}">
                <a16:creationId xmlns:a16="http://schemas.microsoft.com/office/drawing/2014/main" id="{32D1318D-54D0-4935-BCCE-2AE14C8107E7}"/>
              </a:ext>
            </a:extLst>
          </p:cNvPr>
          <p:cNvSpPr/>
          <p:nvPr/>
        </p:nvSpPr>
        <p:spPr>
          <a:xfrm>
            <a:off x="11216411" y="4878966"/>
            <a:ext cx="2888711" cy="2888711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88">
            <a:extLst>
              <a:ext uri="{FF2B5EF4-FFF2-40B4-BE49-F238E27FC236}">
                <a16:creationId xmlns:a16="http://schemas.microsoft.com/office/drawing/2014/main" id="{54FD611F-D8D5-4A61-AFF6-13E55ED73E9E}"/>
              </a:ext>
            </a:extLst>
          </p:cNvPr>
          <p:cNvSpPr/>
          <p:nvPr/>
        </p:nvSpPr>
        <p:spPr>
          <a:xfrm>
            <a:off x="11417864" y="6648117"/>
            <a:ext cx="146715" cy="146715"/>
          </a:xfrm>
          <a:prstGeom prst="ellipse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91">
            <a:extLst>
              <a:ext uri="{FF2B5EF4-FFF2-40B4-BE49-F238E27FC236}">
                <a16:creationId xmlns:a16="http://schemas.microsoft.com/office/drawing/2014/main" id="{EBC35B7C-066B-4D0B-B1AD-6DEB7CB5C06D}"/>
              </a:ext>
            </a:extLst>
          </p:cNvPr>
          <p:cNvSpPr/>
          <p:nvPr/>
        </p:nvSpPr>
        <p:spPr>
          <a:xfrm>
            <a:off x="11142356" y="6030741"/>
            <a:ext cx="193051" cy="193051"/>
          </a:xfrm>
          <a:prstGeom prst="ellipse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102">
            <a:extLst>
              <a:ext uri="{FF2B5EF4-FFF2-40B4-BE49-F238E27FC236}">
                <a16:creationId xmlns:a16="http://schemas.microsoft.com/office/drawing/2014/main" id="{C80A7ADD-3F3B-4E07-87F1-A8DD134B2CFA}"/>
              </a:ext>
            </a:extLst>
          </p:cNvPr>
          <p:cNvSpPr/>
          <p:nvPr/>
        </p:nvSpPr>
        <p:spPr>
          <a:xfrm>
            <a:off x="11394307" y="5768623"/>
            <a:ext cx="421071" cy="421071"/>
          </a:xfrm>
          <a:prstGeom prst="ellipse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4" name="Đồ họa 23">
            <a:extLst>
              <a:ext uri="{FF2B5EF4-FFF2-40B4-BE49-F238E27FC236}">
                <a16:creationId xmlns:a16="http://schemas.microsoft.com/office/drawing/2014/main" id="{76232933-995F-4966-9E77-8FF29516D0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4202" y="101450"/>
            <a:ext cx="1000569" cy="561239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BF8FFFA3-90E3-4A2E-948B-0C64A4F75F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42209" y="1148018"/>
            <a:ext cx="5176325" cy="5400215"/>
          </a:xfrm>
          <a:prstGeom prst="rect">
            <a:avLst/>
          </a:prstGeom>
        </p:spPr>
      </p:pic>
      <p:sp>
        <p:nvSpPr>
          <p:cNvPr id="10" name="Chỗ dành sẵn cho Văn bản 9">
            <a:extLst>
              <a:ext uri="{FF2B5EF4-FFF2-40B4-BE49-F238E27FC236}">
                <a16:creationId xmlns:a16="http://schemas.microsoft.com/office/drawing/2014/main" id="{FF537804-F6E0-48BC-8CA9-09B88C655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6031" y="149501"/>
            <a:ext cx="5176325" cy="417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5959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5" r:id="rId3"/>
    <p:sldLayoutId id="2147483678" r:id="rId4"/>
    <p:sldLayoutId id="2147483662" r:id="rId5"/>
    <p:sldLayoutId id="2147483672" r:id="rId6"/>
    <p:sldLayoutId id="2147483676" r:id="rId7"/>
    <p:sldLayoutId id="2147483677" r:id="rId8"/>
    <p:sldLayoutId id="2147483679" r:id="rId9"/>
    <p:sldLayoutId id="2147483680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0" marR="0" indent="0" algn="r" defTabSz="914377" rtl="0" eaLnBrk="1" fontAlgn="auto" latinLnBrk="0" hangingPunct="1">
        <a:lnSpc>
          <a:spcPct val="130000"/>
        </a:lnSpc>
        <a:spcBef>
          <a:spcPts val="600"/>
        </a:spcBef>
        <a:spcAft>
          <a:spcPts val="0"/>
        </a:spcAft>
        <a:buClr>
          <a:srgbClr val="C00000"/>
        </a:buClr>
        <a:buSzPct val="120000"/>
        <a:buFont typeface="Wingdings" panose="05000000000000000000" pitchFamily="2" charset="2"/>
        <a:buNone/>
        <a:tabLst/>
        <a:defRPr sz="1800" kern="1200">
          <a:solidFill>
            <a:schemeClr val="tx2">
              <a:lumMod val="75000"/>
            </a:schemeClr>
          </a:solidFill>
          <a:latin typeface="Times New Roman" panose="02020603050405020304" pitchFamily="18" charset="0"/>
          <a:ea typeface="+mn-ea"/>
          <a:cs typeface="+mn-cs"/>
        </a:defRPr>
      </a:lvl1pPr>
      <a:lvl2pPr marL="788651" marR="0" indent="-285744" algn="l" defTabSz="914377" rtl="0" eaLnBrk="1" fontAlgn="auto" latinLnBrk="0" hangingPunct="1">
        <a:lnSpc>
          <a:spcPct val="130000"/>
        </a:lnSpc>
        <a:spcBef>
          <a:spcPts val="600"/>
        </a:spcBef>
        <a:spcAft>
          <a:spcPts val="0"/>
        </a:spcAft>
        <a:buClr>
          <a:srgbClr val="C00000"/>
        </a:buClr>
        <a:buSzPct val="120000"/>
        <a:buFont typeface="Wingdings" panose="05000000000000000000" pitchFamily="2" charset="2"/>
        <a:buChar char="§"/>
        <a:tabLst/>
        <a:defRPr sz="1800" kern="1200">
          <a:solidFill>
            <a:schemeClr val="tx2">
              <a:lumMod val="75000"/>
            </a:schemeClr>
          </a:solidFill>
          <a:latin typeface="Times New Roman" panose="02020603050405020304" pitchFamily="18" charset="0"/>
          <a:ea typeface="+mn-ea"/>
          <a:cs typeface="+mn-cs"/>
        </a:defRPr>
      </a:lvl2pPr>
      <a:lvl3pPr marL="1142971" marR="0" indent="-182875" algn="l" defTabSz="914377" rtl="0" eaLnBrk="1" fontAlgn="auto" latinLnBrk="0" hangingPunct="1">
        <a:lnSpc>
          <a:spcPct val="130000"/>
        </a:lnSpc>
        <a:spcBef>
          <a:spcPts val="600"/>
        </a:spcBef>
        <a:spcAft>
          <a:spcPts val="0"/>
        </a:spcAft>
        <a:buClr>
          <a:srgbClr val="C00000"/>
        </a:buClr>
        <a:buSzPct val="120000"/>
        <a:buFont typeface="Arial" panose="020B0604020202020204" pitchFamily="34" charset="0"/>
        <a:buChar char="•"/>
        <a:tabLst/>
        <a:defRPr sz="1800" kern="1200">
          <a:solidFill>
            <a:schemeClr val="tx2">
              <a:lumMod val="75000"/>
            </a:schemeClr>
          </a:solidFill>
          <a:latin typeface="Times New Roman" panose="02020603050405020304" pitchFamily="18" charset="0"/>
          <a:ea typeface="+mn-ea"/>
          <a:cs typeface="+mn-cs"/>
        </a:defRPr>
      </a:lvl3pPr>
      <a:lvl4pPr marL="1600160" marR="0" indent="-182875" algn="l" defTabSz="914377" rtl="0" eaLnBrk="1" fontAlgn="auto" latinLnBrk="0" hangingPunct="1">
        <a:lnSpc>
          <a:spcPct val="130000"/>
        </a:lnSpc>
        <a:spcBef>
          <a:spcPts val="600"/>
        </a:spcBef>
        <a:spcAft>
          <a:spcPts val="0"/>
        </a:spcAft>
        <a:buClr>
          <a:srgbClr val="C00000"/>
        </a:buClr>
        <a:buSzPct val="120000"/>
        <a:buFont typeface="Arial" panose="020B0604020202020204" pitchFamily="34" charset="0"/>
        <a:buChar char="•"/>
        <a:tabLst/>
        <a:defRPr sz="1800" kern="1200">
          <a:solidFill>
            <a:schemeClr val="tx2">
              <a:lumMod val="75000"/>
            </a:schemeClr>
          </a:solidFill>
          <a:latin typeface="Times New Roman" panose="02020603050405020304" pitchFamily="18" charset="0"/>
          <a:ea typeface="+mn-ea"/>
          <a:cs typeface="+mn-cs"/>
        </a:defRPr>
      </a:lvl4pPr>
      <a:lvl5pPr marL="2057349" marR="0" indent="-182875" algn="l" defTabSz="914377" rtl="0" eaLnBrk="1" fontAlgn="auto" latinLnBrk="0" hangingPunct="1">
        <a:lnSpc>
          <a:spcPct val="130000"/>
        </a:lnSpc>
        <a:spcBef>
          <a:spcPts val="600"/>
        </a:spcBef>
        <a:spcAft>
          <a:spcPts val="0"/>
        </a:spcAft>
        <a:buClr>
          <a:srgbClr val="C00000"/>
        </a:buClr>
        <a:buSzPct val="120000"/>
        <a:buFont typeface="Arial" panose="020B0604020202020204" pitchFamily="34" charset="0"/>
        <a:buChar char="•"/>
        <a:tabLst/>
        <a:defRPr sz="1800" kern="1200">
          <a:solidFill>
            <a:schemeClr val="tx2">
              <a:lumMod val="75000"/>
            </a:schemeClr>
          </a:solidFill>
          <a:latin typeface="Times New Roman" panose="02020603050405020304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77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png"/><Relationship Id="rId7" Type="http://schemas.openxmlformats.org/officeDocument/2006/relationships/image" Target="../media/image96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tgdd\Desktop\malays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6" y="46039"/>
            <a:ext cx="452596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tgdd\Desktop\tf_150715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30163"/>
            <a:ext cx="4465637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C:\Users\tgdd\Desktop\55530321-1363656857-kham-pha-dao-dong-nam-a--6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6" y="3475038"/>
            <a:ext cx="45196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Users\tgdd\Desktop\VinhHaL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3459163"/>
            <a:ext cx="4538663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tgdd\Desktop\800px-Angkor_W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" b="11029"/>
          <a:stretch>
            <a:fillRect/>
          </a:stretch>
        </p:blipFill>
        <p:spPr bwMode="auto">
          <a:xfrm>
            <a:off x="1539876" y="3413125"/>
            <a:ext cx="45958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:\Users\tgdd\Desktop\h1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6" y="60325"/>
            <a:ext cx="45704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tgdd\Desktop\chua-phat-vang-Thai-La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30163"/>
            <a:ext cx="44545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myanmar_airlin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413126"/>
            <a:ext cx="4419600" cy="3414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tgdd\Desktop\The-duong-13---Bao-ta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1"/>
          <a:stretch>
            <a:fillRect/>
          </a:stretch>
        </p:blipFill>
        <p:spPr bwMode="auto">
          <a:xfrm>
            <a:off x="1539876" y="3444875"/>
            <a:ext cx="450532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C:\Users\tgdd\Desktop\vietnamtraditionaldressaodai-1393928232_490x29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13"/>
          <a:stretch>
            <a:fillRect/>
          </a:stretch>
        </p:blipFill>
        <p:spPr bwMode="auto">
          <a:xfrm>
            <a:off x="1554163" y="46039"/>
            <a:ext cx="4557712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tgdd\Desktop\22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38101"/>
            <a:ext cx="44545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tgdd\Desktop\ASEAN-Member-map-Frank-Talk-07022013-l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413125"/>
            <a:ext cx="451167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71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C:\Users\tgdd\Desktop\ASEAN-Member-map-Frank-Talk-07022013-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61" y="0"/>
            <a:ext cx="9094242" cy="681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4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1646239" y="0"/>
            <a:ext cx="8961437" cy="6858000"/>
            <a:chOff x="502920" y="0"/>
            <a:chExt cx="8610918" cy="6705918"/>
          </a:xfrm>
        </p:grpSpPr>
        <p:sp>
          <p:nvSpPr>
            <p:cNvPr id="8" name="Rectangle 7"/>
            <p:cNvSpPr/>
            <p:nvPr/>
          </p:nvSpPr>
          <p:spPr bwMode="auto">
            <a:xfrm>
              <a:off x="502920" y="6258857"/>
              <a:ext cx="8610918" cy="44706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2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Đông</a:t>
              </a:r>
              <a:r>
                <a:rPr lang="en-US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Nam Á</a:t>
              </a:r>
            </a:p>
          </p:txBody>
        </p:sp>
        <p:pic>
          <p:nvPicPr>
            <p:cNvPr id="10244" name="Picture 2" descr="C:\Users\tgdd\Pictures\20160301_14524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8"/>
            <a:stretch>
              <a:fillRect/>
            </a:stretch>
          </p:blipFill>
          <p:spPr bwMode="auto">
            <a:xfrm>
              <a:off x="502920" y="0"/>
              <a:ext cx="8610918" cy="632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1045965" y="34151"/>
              <a:ext cx="2631325" cy="4203617"/>
            </a:xfrm>
            <a:custGeom>
              <a:avLst/>
              <a:gdLst>
                <a:gd name="connsiteX0" fmla="*/ 1790700 w 1935480"/>
                <a:gd name="connsiteY0" fmla="*/ 868680 h 3253740"/>
                <a:gd name="connsiteX1" fmla="*/ 1790700 w 1935480"/>
                <a:gd name="connsiteY1" fmla="*/ 868680 h 3253740"/>
                <a:gd name="connsiteX2" fmla="*/ 1752600 w 1935480"/>
                <a:gd name="connsiteY2" fmla="*/ 815340 h 3253740"/>
                <a:gd name="connsiteX3" fmla="*/ 1752600 w 1935480"/>
                <a:gd name="connsiteY3" fmla="*/ 815340 h 3253740"/>
                <a:gd name="connsiteX4" fmla="*/ 1668780 w 1935480"/>
                <a:gd name="connsiteY4" fmla="*/ 807720 h 3253740"/>
                <a:gd name="connsiteX5" fmla="*/ 1638300 w 1935480"/>
                <a:gd name="connsiteY5" fmla="*/ 716280 h 3253740"/>
                <a:gd name="connsiteX6" fmla="*/ 1615440 w 1935480"/>
                <a:gd name="connsiteY6" fmla="*/ 670560 h 3253740"/>
                <a:gd name="connsiteX7" fmla="*/ 1463040 w 1935480"/>
                <a:gd name="connsiteY7" fmla="*/ 624840 h 3253740"/>
                <a:gd name="connsiteX8" fmla="*/ 1348740 w 1935480"/>
                <a:gd name="connsiteY8" fmla="*/ 693420 h 3253740"/>
                <a:gd name="connsiteX9" fmla="*/ 1196340 w 1935480"/>
                <a:gd name="connsiteY9" fmla="*/ 670560 h 3253740"/>
                <a:gd name="connsiteX10" fmla="*/ 1097280 w 1935480"/>
                <a:gd name="connsiteY10" fmla="*/ 693420 h 3253740"/>
                <a:gd name="connsiteX11" fmla="*/ 1059180 w 1935480"/>
                <a:gd name="connsiteY11" fmla="*/ 739140 h 3253740"/>
                <a:gd name="connsiteX12" fmla="*/ 1043940 w 1935480"/>
                <a:gd name="connsiteY12" fmla="*/ 845820 h 3253740"/>
                <a:gd name="connsiteX13" fmla="*/ 982980 w 1935480"/>
                <a:gd name="connsiteY13" fmla="*/ 807720 h 3253740"/>
                <a:gd name="connsiteX14" fmla="*/ 929640 w 1935480"/>
                <a:gd name="connsiteY14" fmla="*/ 815340 h 3253740"/>
                <a:gd name="connsiteX15" fmla="*/ 853440 w 1935480"/>
                <a:gd name="connsiteY15" fmla="*/ 754380 h 3253740"/>
                <a:gd name="connsiteX16" fmla="*/ 830580 w 1935480"/>
                <a:gd name="connsiteY16" fmla="*/ 731520 h 3253740"/>
                <a:gd name="connsiteX17" fmla="*/ 815340 w 1935480"/>
                <a:gd name="connsiteY17" fmla="*/ 647700 h 3253740"/>
                <a:gd name="connsiteX18" fmla="*/ 746760 w 1935480"/>
                <a:gd name="connsiteY18" fmla="*/ 533400 h 3253740"/>
                <a:gd name="connsiteX19" fmla="*/ 693420 w 1935480"/>
                <a:gd name="connsiteY19" fmla="*/ 480060 h 3253740"/>
                <a:gd name="connsiteX20" fmla="*/ 662940 w 1935480"/>
                <a:gd name="connsiteY20" fmla="*/ 419100 h 3253740"/>
                <a:gd name="connsiteX21" fmla="*/ 723900 w 1935480"/>
                <a:gd name="connsiteY21" fmla="*/ 388620 h 3253740"/>
                <a:gd name="connsiteX22" fmla="*/ 716280 w 1935480"/>
                <a:gd name="connsiteY22" fmla="*/ 342900 h 3253740"/>
                <a:gd name="connsiteX23" fmla="*/ 754380 w 1935480"/>
                <a:gd name="connsiteY23" fmla="*/ 198120 h 3253740"/>
                <a:gd name="connsiteX24" fmla="*/ 739140 w 1935480"/>
                <a:gd name="connsiteY24" fmla="*/ 91440 h 3253740"/>
                <a:gd name="connsiteX25" fmla="*/ 640080 w 1935480"/>
                <a:gd name="connsiteY25" fmla="*/ 0 h 3253740"/>
                <a:gd name="connsiteX26" fmla="*/ 525780 w 1935480"/>
                <a:gd name="connsiteY26" fmla="*/ 53340 h 3253740"/>
                <a:gd name="connsiteX27" fmla="*/ 350520 w 1935480"/>
                <a:gd name="connsiteY27" fmla="*/ 182880 h 3253740"/>
                <a:gd name="connsiteX28" fmla="*/ 320040 w 1935480"/>
                <a:gd name="connsiteY28" fmla="*/ 236220 h 3253740"/>
                <a:gd name="connsiteX29" fmla="*/ 320040 w 1935480"/>
                <a:gd name="connsiteY29" fmla="*/ 320040 h 3253740"/>
                <a:gd name="connsiteX30" fmla="*/ 198120 w 1935480"/>
                <a:gd name="connsiteY30" fmla="*/ 457200 h 3253740"/>
                <a:gd name="connsiteX31" fmla="*/ 121920 w 1935480"/>
                <a:gd name="connsiteY31" fmla="*/ 495300 h 3253740"/>
                <a:gd name="connsiteX32" fmla="*/ 129540 w 1935480"/>
                <a:gd name="connsiteY32" fmla="*/ 617220 h 3253740"/>
                <a:gd name="connsiteX33" fmla="*/ 22860 w 1935480"/>
                <a:gd name="connsiteY33" fmla="*/ 754380 h 3253740"/>
                <a:gd name="connsiteX34" fmla="*/ 0 w 1935480"/>
                <a:gd name="connsiteY34" fmla="*/ 876300 h 3253740"/>
                <a:gd name="connsiteX35" fmla="*/ 76200 w 1935480"/>
                <a:gd name="connsiteY35" fmla="*/ 975360 h 3253740"/>
                <a:gd name="connsiteX36" fmla="*/ 137160 w 1935480"/>
                <a:gd name="connsiteY36" fmla="*/ 1112520 h 3253740"/>
                <a:gd name="connsiteX37" fmla="*/ 236220 w 1935480"/>
                <a:gd name="connsiteY37" fmla="*/ 1264920 h 3253740"/>
                <a:gd name="connsiteX38" fmla="*/ 190500 w 1935480"/>
                <a:gd name="connsiteY38" fmla="*/ 1447800 h 3253740"/>
                <a:gd name="connsiteX39" fmla="*/ 289560 w 1935480"/>
                <a:gd name="connsiteY39" fmla="*/ 1508760 h 3253740"/>
                <a:gd name="connsiteX40" fmla="*/ 365760 w 1935480"/>
                <a:gd name="connsiteY40" fmla="*/ 1508760 h 3253740"/>
                <a:gd name="connsiteX41" fmla="*/ 411480 w 1935480"/>
                <a:gd name="connsiteY41" fmla="*/ 1463040 h 3253740"/>
                <a:gd name="connsiteX42" fmla="*/ 541020 w 1935480"/>
                <a:gd name="connsiteY42" fmla="*/ 1409700 h 3253740"/>
                <a:gd name="connsiteX43" fmla="*/ 571500 w 1935480"/>
                <a:gd name="connsiteY43" fmla="*/ 1516380 h 3253740"/>
                <a:gd name="connsiteX44" fmla="*/ 601980 w 1935480"/>
                <a:gd name="connsiteY44" fmla="*/ 1638300 h 3253740"/>
                <a:gd name="connsiteX45" fmla="*/ 609600 w 1935480"/>
                <a:gd name="connsiteY45" fmla="*/ 1722120 h 3253740"/>
                <a:gd name="connsiteX46" fmla="*/ 647700 w 1935480"/>
                <a:gd name="connsiteY46" fmla="*/ 1844040 h 3253740"/>
                <a:gd name="connsiteX47" fmla="*/ 662940 w 1935480"/>
                <a:gd name="connsiteY47" fmla="*/ 1996440 h 3253740"/>
                <a:gd name="connsiteX48" fmla="*/ 640080 w 1935480"/>
                <a:gd name="connsiteY48" fmla="*/ 2202180 h 3253740"/>
                <a:gd name="connsiteX49" fmla="*/ 632460 w 1935480"/>
                <a:gd name="connsiteY49" fmla="*/ 2346960 h 3253740"/>
                <a:gd name="connsiteX50" fmla="*/ 701040 w 1935480"/>
                <a:gd name="connsiteY50" fmla="*/ 2476500 h 3253740"/>
                <a:gd name="connsiteX51" fmla="*/ 853440 w 1935480"/>
                <a:gd name="connsiteY51" fmla="*/ 2644140 h 3253740"/>
                <a:gd name="connsiteX52" fmla="*/ 899160 w 1935480"/>
                <a:gd name="connsiteY52" fmla="*/ 2857500 h 3253740"/>
                <a:gd name="connsiteX53" fmla="*/ 929640 w 1935480"/>
                <a:gd name="connsiteY53" fmla="*/ 2941320 h 3253740"/>
                <a:gd name="connsiteX54" fmla="*/ 1226820 w 1935480"/>
                <a:gd name="connsiteY54" fmla="*/ 3154680 h 3253740"/>
                <a:gd name="connsiteX55" fmla="*/ 1341120 w 1935480"/>
                <a:gd name="connsiteY55" fmla="*/ 3253740 h 3253740"/>
                <a:gd name="connsiteX56" fmla="*/ 1386840 w 1935480"/>
                <a:gd name="connsiteY56" fmla="*/ 3238500 h 3253740"/>
                <a:gd name="connsiteX57" fmla="*/ 1386840 w 1935480"/>
                <a:gd name="connsiteY57" fmla="*/ 3093720 h 3253740"/>
                <a:gd name="connsiteX58" fmla="*/ 1287780 w 1935480"/>
                <a:gd name="connsiteY58" fmla="*/ 3002280 h 3253740"/>
                <a:gd name="connsiteX59" fmla="*/ 1264920 w 1935480"/>
                <a:gd name="connsiteY59" fmla="*/ 2903220 h 3253740"/>
                <a:gd name="connsiteX60" fmla="*/ 1226820 w 1935480"/>
                <a:gd name="connsiteY60" fmla="*/ 2743200 h 3253740"/>
                <a:gd name="connsiteX61" fmla="*/ 1165860 w 1935480"/>
                <a:gd name="connsiteY61" fmla="*/ 2628900 h 3253740"/>
                <a:gd name="connsiteX62" fmla="*/ 1120140 w 1935480"/>
                <a:gd name="connsiteY62" fmla="*/ 2567940 h 3253740"/>
                <a:gd name="connsiteX63" fmla="*/ 1066800 w 1935480"/>
                <a:gd name="connsiteY63" fmla="*/ 2522220 h 3253740"/>
                <a:gd name="connsiteX64" fmla="*/ 1013460 w 1935480"/>
                <a:gd name="connsiteY64" fmla="*/ 2476500 h 3253740"/>
                <a:gd name="connsiteX65" fmla="*/ 922020 w 1935480"/>
                <a:gd name="connsiteY65" fmla="*/ 2468880 h 3253740"/>
                <a:gd name="connsiteX66" fmla="*/ 883920 w 1935480"/>
                <a:gd name="connsiteY66" fmla="*/ 2331720 h 3253740"/>
                <a:gd name="connsiteX67" fmla="*/ 815340 w 1935480"/>
                <a:gd name="connsiteY67" fmla="*/ 2232660 h 3253740"/>
                <a:gd name="connsiteX68" fmla="*/ 769620 w 1935480"/>
                <a:gd name="connsiteY68" fmla="*/ 2164080 h 3253740"/>
                <a:gd name="connsiteX69" fmla="*/ 792480 w 1935480"/>
                <a:gd name="connsiteY69" fmla="*/ 2087880 h 3253740"/>
                <a:gd name="connsiteX70" fmla="*/ 815340 w 1935480"/>
                <a:gd name="connsiteY70" fmla="*/ 1996440 h 3253740"/>
                <a:gd name="connsiteX71" fmla="*/ 883920 w 1935480"/>
                <a:gd name="connsiteY71" fmla="*/ 1920240 h 3253740"/>
                <a:gd name="connsiteX72" fmla="*/ 899160 w 1935480"/>
                <a:gd name="connsiteY72" fmla="*/ 1783080 h 3253740"/>
                <a:gd name="connsiteX73" fmla="*/ 952500 w 1935480"/>
                <a:gd name="connsiteY73" fmla="*/ 1813560 h 3253740"/>
                <a:gd name="connsiteX74" fmla="*/ 1059180 w 1935480"/>
                <a:gd name="connsiteY74" fmla="*/ 1920240 h 3253740"/>
                <a:gd name="connsiteX75" fmla="*/ 1143000 w 1935480"/>
                <a:gd name="connsiteY75" fmla="*/ 2011680 h 3253740"/>
                <a:gd name="connsiteX76" fmla="*/ 1242060 w 1935480"/>
                <a:gd name="connsiteY76" fmla="*/ 2072640 h 3253740"/>
                <a:gd name="connsiteX77" fmla="*/ 1341120 w 1935480"/>
                <a:gd name="connsiteY77" fmla="*/ 2156460 h 3253740"/>
                <a:gd name="connsiteX78" fmla="*/ 1386840 w 1935480"/>
                <a:gd name="connsiteY78" fmla="*/ 2202180 h 3253740"/>
                <a:gd name="connsiteX79" fmla="*/ 1371600 w 1935480"/>
                <a:gd name="connsiteY79" fmla="*/ 2346960 h 3253740"/>
                <a:gd name="connsiteX80" fmla="*/ 1417320 w 1935480"/>
                <a:gd name="connsiteY80" fmla="*/ 2377440 h 3253740"/>
                <a:gd name="connsiteX81" fmla="*/ 1554480 w 1935480"/>
                <a:gd name="connsiteY81" fmla="*/ 2247900 h 3253740"/>
                <a:gd name="connsiteX82" fmla="*/ 1638300 w 1935480"/>
                <a:gd name="connsiteY82" fmla="*/ 2171700 h 3253740"/>
                <a:gd name="connsiteX83" fmla="*/ 1676400 w 1935480"/>
                <a:gd name="connsiteY83" fmla="*/ 2133600 h 3253740"/>
                <a:gd name="connsiteX84" fmla="*/ 1821180 w 1935480"/>
                <a:gd name="connsiteY84" fmla="*/ 2095500 h 3253740"/>
                <a:gd name="connsiteX85" fmla="*/ 1935480 w 1935480"/>
                <a:gd name="connsiteY85" fmla="*/ 1935480 h 3253740"/>
                <a:gd name="connsiteX86" fmla="*/ 1912620 w 1935480"/>
                <a:gd name="connsiteY86" fmla="*/ 1623060 h 3253740"/>
                <a:gd name="connsiteX87" fmla="*/ 1767840 w 1935480"/>
                <a:gd name="connsiteY87" fmla="*/ 1440180 h 3253740"/>
                <a:gd name="connsiteX88" fmla="*/ 1630680 w 1935480"/>
                <a:gd name="connsiteY88" fmla="*/ 1303020 h 3253740"/>
                <a:gd name="connsiteX89" fmla="*/ 1554480 w 1935480"/>
                <a:gd name="connsiteY89" fmla="*/ 1150620 h 3253740"/>
                <a:gd name="connsiteX90" fmla="*/ 1539240 w 1935480"/>
                <a:gd name="connsiteY90" fmla="*/ 1097280 h 3253740"/>
                <a:gd name="connsiteX91" fmla="*/ 1569720 w 1935480"/>
                <a:gd name="connsiteY91" fmla="*/ 1021080 h 3253740"/>
                <a:gd name="connsiteX92" fmla="*/ 1661160 w 1935480"/>
                <a:gd name="connsiteY92" fmla="*/ 952500 h 3253740"/>
                <a:gd name="connsiteX93" fmla="*/ 1790700 w 1935480"/>
                <a:gd name="connsiteY93" fmla="*/ 868680 h 3253740"/>
                <a:gd name="connsiteX0" fmla="*/ 1790700 w 1935480"/>
                <a:gd name="connsiteY0" fmla="*/ 868680 h 3238500"/>
                <a:gd name="connsiteX1" fmla="*/ 1790700 w 1935480"/>
                <a:gd name="connsiteY1" fmla="*/ 868680 h 3238500"/>
                <a:gd name="connsiteX2" fmla="*/ 1752600 w 1935480"/>
                <a:gd name="connsiteY2" fmla="*/ 815340 h 3238500"/>
                <a:gd name="connsiteX3" fmla="*/ 1752600 w 1935480"/>
                <a:gd name="connsiteY3" fmla="*/ 815340 h 3238500"/>
                <a:gd name="connsiteX4" fmla="*/ 1668780 w 1935480"/>
                <a:gd name="connsiteY4" fmla="*/ 807720 h 3238500"/>
                <a:gd name="connsiteX5" fmla="*/ 1638300 w 1935480"/>
                <a:gd name="connsiteY5" fmla="*/ 716280 h 3238500"/>
                <a:gd name="connsiteX6" fmla="*/ 1615440 w 1935480"/>
                <a:gd name="connsiteY6" fmla="*/ 670560 h 3238500"/>
                <a:gd name="connsiteX7" fmla="*/ 1463040 w 1935480"/>
                <a:gd name="connsiteY7" fmla="*/ 624840 h 3238500"/>
                <a:gd name="connsiteX8" fmla="*/ 1348740 w 1935480"/>
                <a:gd name="connsiteY8" fmla="*/ 693420 h 3238500"/>
                <a:gd name="connsiteX9" fmla="*/ 1196340 w 1935480"/>
                <a:gd name="connsiteY9" fmla="*/ 670560 h 3238500"/>
                <a:gd name="connsiteX10" fmla="*/ 1097280 w 1935480"/>
                <a:gd name="connsiteY10" fmla="*/ 693420 h 3238500"/>
                <a:gd name="connsiteX11" fmla="*/ 1059180 w 1935480"/>
                <a:gd name="connsiteY11" fmla="*/ 739140 h 3238500"/>
                <a:gd name="connsiteX12" fmla="*/ 1043940 w 1935480"/>
                <a:gd name="connsiteY12" fmla="*/ 845820 h 3238500"/>
                <a:gd name="connsiteX13" fmla="*/ 982980 w 1935480"/>
                <a:gd name="connsiteY13" fmla="*/ 807720 h 3238500"/>
                <a:gd name="connsiteX14" fmla="*/ 929640 w 1935480"/>
                <a:gd name="connsiteY14" fmla="*/ 815340 h 3238500"/>
                <a:gd name="connsiteX15" fmla="*/ 853440 w 1935480"/>
                <a:gd name="connsiteY15" fmla="*/ 754380 h 3238500"/>
                <a:gd name="connsiteX16" fmla="*/ 830580 w 1935480"/>
                <a:gd name="connsiteY16" fmla="*/ 731520 h 3238500"/>
                <a:gd name="connsiteX17" fmla="*/ 815340 w 1935480"/>
                <a:gd name="connsiteY17" fmla="*/ 647700 h 3238500"/>
                <a:gd name="connsiteX18" fmla="*/ 746760 w 1935480"/>
                <a:gd name="connsiteY18" fmla="*/ 533400 h 3238500"/>
                <a:gd name="connsiteX19" fmla="*/ 693420 w 1935480"/>
                <a:gd name="connsiteY19" fmla="*/ 480060 h 3238500"/>
                <a:gd name="connsiteX20" fmla="*/ 662940 w 1935480"/>
                <a:gd name="connsiteY20" fmla="*/ 419100 h 3238500"/>
                <a:gd name="connsiteX21" fmla="*/ 723900 w 1935480"/>
                <a:gd name="connsiteY21" fmla="*/ 388620 h 3238500"/>
                <a:gd name="connsiteX22" fmla="*/ 716280 w 1935480"/>
                <a:gd name="connsiteY22" fmla="*/ 342900 h 3238500"/>
                <a:gd name="connsiteX23" fmla="*/ 754380 w 1935480"/>
                <a:gd name="connsiteY23" fmla="*/ 198120 h 3238500"/>
                <a:gd name="connsiteX24" fmla="*/ 739140 w 1935480"/>
                <a:gd name="connsiteY24" fmla="*/ 91440 h 3238500"/>
                <a:gd name="connsiteX25" fmla="*/ 640080 w 1935480"/>
                <a:gd name="connsiteY25" fmla="*/ 0 h 3238500"/>
                <a:gd name="connsiteX26" fmla="*/ 525780 w 1935480"/>
                <a:gd name="connsiteY26" fmla="*/ 53340 h 3238500"/>
                <a:gd name="connsiteX27" fmla="*/ 350520 w 1935480"/>
                <a:gd name="connsiteY27" fmla="*/ 182880 h 3238500"/>
                <a:gd name="connsiteX28" fmla="*/ 320040 w 1935480"/>
                <a:gd name="connsiteY28" fmla="*/ 236220 h 3238500"/>
                <a:gd name="connsiteX29" fmla="*/ 320040 w 1935480"/>
                <a:gd name="connsiteY29" fmla="*/ 320040 h 3238500"/>
                <a:gd name="connsiteX30" fmla="*/ 198120 w 1935480"/>
                <a:gd name="connsiteY30" fmla="*/ 457200 h 3238500"/>
                <a:gd name="connsiteX31" fmla="*/ 121920 w 1935480"/>
                <a:gd name="connsiteY31" fmla="*/ 495300 h 3238500"/>
                <a:gd name="connsiteX32" fmla="*/ 129540 w 1935480"/>
                <a:gd name="connsiteY32" fmla="*/ 617220 h 3238500"/>
                <a:gd name="connsiteX33" fmla="*/ 22860 w 1935480"/>
                <a:gd name="connsiteY33" fmla="*/ 754380 h 3238500"/>
                <a:gd name="connsiteX34" fmla="*/ 0 w 1935480"/>
                <a:gd name="connsiteY34" fmla="*/ 876300 h 3238500"/>
                <a:gd name="connsiteX35" fmla="*/ 76200 w 1935480"/>
                <a:gd name="connsiteY35" fmla="*/ 975360 h 3238500"/>
                <a:gd name="connsiteX36" fmla="*/ 137160 w 1935480"/>
                <a:gd name="connsiteY36" fmla="*/ 1112520 h 3238500"/>
                <a:gd name="connsiteX37" fmla="*/ 236220 w 1935480"/>
                <a:gd name="connsiteY37" fmla="*/ 1264920 h 3238500"/>
                <a:gd name="connsiteX38" fmla="*/ 190500 w 1935480"/>
                <a:gd name="connsiteY38" fmla="*/ 1447800 h 3238500"/>
                <a:gd name="connsiteX39" fmla="*/ 289560 w 1935480"/>
                <a:gd name="connsiteY39" fmla="*/ 1508760 h 3238500"/>
                <a:gd name="connsiteX40" fmla="*/ 365760 w 1935480"/>
                <a:gd name="connsiteY40" fmla="*/ 1508760 h 3238500"/>
                <a:gd name="connsiteX41" fmla="*/ 411480 w 1935480"/>
                <a:gd name="connsiteY41" fmla="*/ 1463040 h 3238500"/>
                <a:gd name="connsiteX42" fmla="*/ 541020 w 1935480"/>
                <a:gd name="connsiteY42" fmla="*/ 1409700 h 3238500"/>
                <a:gd name="connsiteX43" fmla="*/ 571500 w 1935480"/>
                <a:gd name="connsiteY43" fmla="*/ 1516380 h 3238500"/>
                <a:gd name="connsiteX44" fmla="*/ 601980 w 1935480"/>
                <a:gd name="connsiteY44" fmla="*/ 1638300 h 3238500"/>
                <a:gd name="connsiteX45" fmla="*/ 609600 w 1935480"/>
                <a:gd name="connsiteY45" fmla="*/ 1722120 h 3238500"/>
                <a:gd name="connsiteX46" fmla="*/ 647700 w 1935480"/>
                <a:gd name="connsiteY46" fmla="*/ 1844040 h 3238500"/>
                <a:gd name="connsiteX47" fmla="*/ 662940 w 1935480"/>
                <a:gd name="connsiteY47" fmla="*/ 1996440 h 3238500"/>
                <a:gd name="connsiteX48" fmla="*/ 640080 w 1935480"/>
                <a:gd name="connsiteY48" fmla="*/ 2202180 h 3238500"/>
                <a:gd name="connsiteX49" fmla="*/ 632460 w 1935480"/>
                <a:gd name="connsiteY49" fmla="*/ 2346960 h 3238500"/>
                <a:gd name="connsiteX50" fmla="*/ 701040 w 1935480"/>
                <a:gd name="connsiteY50" fmla="*/ 2476500 h 3238500"/>
                <a:gd name="connsiteX51" fmla="*/ 853440 w 1935480"/>
                <a:gd name="connsiteY51" fmla="*/ 2644140 h 3238500"/>
                <a:gd name="connsiteX52" fmla="*/ 899160 w 1935480"/>
                <a:gd name="connsiteY52" fmla="*/ 2857500 h 3238500"/>
                <a:gd name="connsiteX53" fmla="*/ 929640 w 1935480"/>
                <a:gd name="connsiteY53" fmla="*/ 2941320 h 3238500"/>
                <a:gd name="connsiteX54" fmla="*/ 1226820 w 1935480"/>
                <a:gd name="connsiteY54" fmla="*/ 3154680 h 3238500"/>
                <a:gd name="connsiteX55" fmla="*/ 1303020 w 1935480"/>
                <a:gd name="connsiteY55" fmla="*/ 3162300 h 3238500"/>
                <a:gd name="connsiteX56" fmla="*/ 1386840 w 1935480"/>
                <a:gd name="connsiteY56" fmla="*/ 3238500 h 3238500"/>
                <a:gd name="connsiteX57" fmla="*/ 1386840 w 1935480"/>
                <a:gd name="connsiteY57" fmla="*/ 3093720 h 3238500"/>
                <a:gd name="connsiteX58" fmla="*/ 1287780 w 1935480"/>
                <a:gd name="connsiteY58" fmla="*/ 3002280 h 3238500"/>
                <a:gd name="connsiteX59" fmla="*/ 1264920 w 1935480"/>
                <a:gd name="connsiteY59" fmla="*/ 2903220 h 3238500"/>
                <a:gd name="connsiteX60" fmla="*/ 1226820 w 1935480"/>
                <a:gd name="connsiteY60" fmla="*/ 2743200 h 3238500"/>
                <a:gd name="connsiteX61" fmla="*/ 1165860 w 1935480"/>
                <a:gd name="connsiteY61" fmla="*/ 2628900 h 3238500"/>
                <a:gd name="connsiteX62" fmla="*/ 1120140 w 1935480"/>
                <a:gd name="connsiteY62" fmla="*/ 2567940 h 3238500"/>
                <a:gd name="connsiteX63" fmla="*/ 1066800 w 1935480"/>
                <a:gd name="connsiteY63" fmla="*/ 2522220 h 3238500"/>
                <a:gd name="connsiteX64" fmla="*/ 1013460 w 1935480"/>
                <a:gd name="connsiteY64" fmla="*/ 2476500 h 3238500"/>
                <a:gd name="connsiteX65" fmla="*/ 922020 w 1935480"/>
                <a:gd name="connsiteY65" fmla="*/ 2468880 h 3238500"/>
                <a:gd name="connsiteX66" fmla="*/ 883920 w 1935480"/>
                <a:gd name="connsiteY66" fmla="*/ 2331720 h 3238500"/>
                <a:gd name="connsiteX67" fmla="*/ 815340 w 1935480"/>
                <a:gd name="connsiteY67" fmla="*/ 2232660 h 3238500"/>
                <a:gd name="connsiteX68" fmla="*/ 769620 w 1935480"/>
                <a:gd name="connsiteY68" fmla="*/ 2164080 h 3238500"/>
                <a:gd name="connsiteX69" fmla="*/ 792480 w 1935480"/>
                <a:gd name="connsiteY69" fmla="*/ 2087880 h 3238500"/>
                <a:gd name="connsiteX70" fmla="*/ 815340 w 1935480"/>
                <a:gd name="connsiteY70" fmla="*/ 1996440 h 3238500"/>
                <a:gd name="connsiteX71" fmla="*/ 883920 w 1935480"/>
                <a:gd name="connsiteY71" fmla="*/ 1920240 h 3238500"/>
                <a:gd name="connsiteX72" fmla="*/ 899160 w 1935480"/>
                <a:gd name="connsiteY72" fmla="*/ 1783080 h 3238500"/>
                <a:gd name="connsiteX73" fmla="*/ 952500 w 1935480"/>
                <a:gd name="connsiteY73" fmla="*/ 1813560 h 3238500"/>
                <a:gd name="connsiteX74" fmla="*/ 1059180 w 1935480"/>
                <a:gd name="connsiteY74" fmla="*/ 1920240 h 3238500"/>
                <a:gd name="connsiteX75" fmla="*/ 1143000 w 1935480"/>
                <a:gd name="connsiteY75" fmla="*/ 2011680 h 3238500"/>
                <a:gd name="connsiteX76" fmla="*/ 1242060 w 1935480"/>
                <a:gd name="connsiteY76" fmla="*/ 2072640 h 3238500"/>
                <a:gd name="connsiteX77" fmla="*/ 1341120 w 1935480"/>
                <a:gd name="connsiteY77" fmla="*/ 2156460 h 3238500"/>
                <a:gd name="connsiteX78" fmla="*/ 1386840 w 1935480"/>
                <a:gd name="connsiteY78" fmla="*/ 2202180 h 3238500"/>
                <a:gd name="connsiteX79" fmla="*/ 1371600 w 1935480"/>
                <a:gd name="connsiteY79" fmla="*/ 2346960 h 3238500"/>
                <a:gd name="connsiteX80" fmla="*/ 1417320 w 1935480"/>
                <a:gd name="connsiteY80" fmla="*/ 2377440 h 3238500"/>
                <a:gd name="connsiteX81" fmla="*/ 1554480 w 1935480"/>
                <a:gd name="connsiteY81" fmla="*/ 2247900 h 3238500"/>
                <a:gd name="connsiteX82" fmla="*/ 1638300 w 1935480"/>
                <a:gd name="connsiteY82" fmla="*/ 2171700 h 3238500"/>
                <a:gd name="connsiteX83" fmla="*/ 1676400 w 1935480"/>
                <a:gd name="connsiteY83" fmla="*/ 2133600 h 3238500"/>
                <a:gd name="connsiteX84" fmla="*/ 1821180 w 1935480"/>
                <a:gd name="connsiteY84" fmla="*/ 2095500 h 3238500"/>
                <a:gd name="connsiteX85" fmla="*/ 1935480 w 1935480"/>
                <a:gd name="connsiteY85" fmla="*/ 1935480 h 3238500"/>
                <a:gd name="connsiteX86" fmla="*/ 1912620 w 1935480"/>
                <a:gd name="connsiteY86" fmla="*/ 1623060 h 3238500"/>
                <a:gd name="connsiteX87" fmla="*/ 1767840 w 1935480"/>
                <a:gd name="connsiteY87" fmla="*/ 1440180 h 3238500"/>
                <a:gd name="connsiteX88" fmla="*/ 1630680 w 1935480"/>
                <a:gd name="connsiteY88" fmla="*/ 1303020 h 3238500"/>
                <a:gd name="connsiteX89" fmla="*/ 1554480 w 1935480"/>
                <a:gd name="connsiteY89" fmla="*/ 1150620 h 3238500"/>
                <a:gd name="connsiteX90" fmla="*/ 1539240 w 1935480"/>
                <a:gd name="connsiteY90" fmla="*/ 1097280 h 3238500"/>
                <a:gd name="connsiteX91" fmla="*/ 1569720 w 1935480"/>
                <a:gd name="connsiteY91" fmla="*/ 1021080 h 3238500"/>
                <a:gd name="connsiteX92" fmla="*/ 1661160 w 1935480"/>
                <a:gd name="connsiteY92" fmla="*/ 952500 h 3238500"/>
                <a:gd name="connsiteX93" fmla="*/ 1790700 w 1935480"/>
                <a:gd name="connsiteY93" fmla="*/ 868680 h 3238500"/>
                <a:gd name="connsiteX0" fmla="*/ 1790700 w 1935480"/>
                <a:gd name="connsiteY0" fmla="*/ 868680 h 3162300"/>
                <a:gd name="connsiteX1" fmla="*/ 1790700 w 1935480"/>
                <a:gd name="connsiteY1" fmla="*/ 868680 h 3162300"/>
                <a:gd name="connsiteX2" fmla="*/ 1752600 w 1935480"/>
                <a:gd name="connsiteY2" fmla="*/ 815340 h 3162300"/>
                <a:gd name="connsiteX3" fmla="*/ 1752600 w 1935480"/>
                <a:gd name="connsiteY3" fmla="*/ 815340 h 3162300"/>
                <a:gd name="connsiteX4" fmla="*/ 1668780 w 1935480"/>
                <a:gd name="connsiteY4" fmla="*/ 807720 h 3162300"/>
                <a:gd name="connsiteX5" fmla="*/ 1638300 w 1935480"/>
                <a:gd name="connsiteY5" fmla="*/ 716280 h 3162300"/>
                <a:gd name="connsiteX6" fmla="*/ 1615440 w 1935480"/>
                <a:gd name="connsiteY6" fmla="*/ 670560 h 3162300"/>
                <a:gd name="connsiteX7" fmla="*/ 1463040 w 1935480"/>
                <a:gd name="connsiteY7" fmla="*/ 624840 h 3162300"/>
                <a:gd name="connsiteX8" fmla="*/ 1348740 w 1935480"/>
                <a:gd name="connsiteY8" fmla="*/ 693420 h 3162300"/>
                <a:gd name="connsiteX9" fmla="*/ 1196340 w 1935480"/>
                <a:gd name="connsiteY9" fmla="*/ 670560 h 3162300"/>
                <a:gd name="connsiteX10" fmla="*/ 1097280 w 1935480"/>
                <a:gd name="connsiteY10" fmla="*/ 693420 h 3162300"/>
                <a:gd name="connsiteX11" fmla="*/ 1059180 w 1935480"/>
                <a:gd name="connsiteY11" fmla="*/ 739140 h 3162300"/>
                <a:gd name="connsiteX12" fmla="*/ 1043940 w 1935480"/>
                <a:gd name="connsiteY12" fmla="*/ 845820 h 3162300"/>
                <a:gd name="connsiteX13" fmla="*/ 982980 w 1935480"/>
                <a:gd name="connsiteY13" fmla="*/ 807720 h 3162300"/>
                <a:gd name="connsiteX14" fmla="*/ 929640 w 1935480"/>
                <a:gd name="connsiteY14" fmla="*/ 815340 h 3162300"/>
                <a:gd name="connsiteX15" fmla="*/ 853440 w 1935480"/>
                <a:gd name="connsiteY15" fmla="*/ 754380 h 3162300"/>
                <a:gd name="connsiteX16" fmla="*/ 830580 w 1935480"/>
                <a:gd name="connsiteY16" fmla="*/ 731520 h 3162300"/>
                <a:gd name="connsiteX17" fmla="*/ 815340 w 1935480"/>
                <a:gd name="connsiteY17" fmla="*/ 647700 h 3162300"/>
                <a:gd name="connsiteX18" fmla="*/ 746760 w 1935480"/>
                <a:gd name="connsiteY18" fmla="*/ 533400 h 3162300"/>
                <a:gd name="connsiteX19" fmla="*/ 693420 w 1935480"/>
                <a:gd name="connsiteY19" fmla="*/ 480060 h 3162300"/>
                <a:gd name="connsiteX20" fmla="*/ 662940 w 1935480"/>
                <a:gd name="connsiteY20" fmla="*/ 419100 h 3162300"/>
                <a:gd name="connsiteX21" fmla="*/ 723900 w 1935480"/>
                <a:gd name="connsiteY21" fmla="*/ 388620 h 3162300"/>
                <a:gd name="connsiteX22" fmla="*/ 716280 w 1935480"/>
                <a:gd name="connsiteY22" fmla="*/ 342900 h 3162300"/>
                <a:gd name="connsiteX23" fmla="*/ 754380 w 1935480"/>
                <a:gd name="connsiteY23" fmla="*/ 198120 h 3162300"/>
                <a:gd name="connsiteX24" fmla="*/ 739140 w 1935480"/>
                <a:gd name="connsiteY24" fmla="*/ 91440 h 3162300"/>
                <a:gd name="connsiteX25" fmla="*/ 640080 w 1935480"/>
                <a:gd name="connsiteY25" fmla="*/ 0 h 3162300"/>
                <a:gd name="connsiteX26" fmla="*/ 525780 w 1935480"/>
                <a:gd name="connsiteY26" fmla="*/ 53340 h 3162300"/>
                <a:gd name="connsiteX27" fmla="*/ 350520 w 1935480"/>
                <a:gd name="connsiteY27" fmla="*/ 182880 h 3162300"/>
                <a:gd name="connsiteX28" fmla="*/ 320040 w 1935480"/>
                <a:gd name="connsiteY28" fmla="*/ 236220 h 3162300"/>
                <a:gd name="connsiteX29" fmla="*/ 320040 w 1935480"/>
                <a:gd name="connsiteY29" fmla="*/ 320040 h 3162300"/>
                <a:gd name="connsiteX30" fmla="*/ 198120 w 1935480"/>
                <a:gd name="connsiteY30" fmla="*/ 457200 h 3162300"/>
                <a:gd name="connsiteX31" fmla="*/ 121920 w 1935480"/>
                <a:gd name="connsiteY31" fmla="*/ 495300 h 3162300"/>
                <a:gd name="connsiteX32" fmla="*/ 129540 w 1935480"/>
                <a:gd name="connsiteY32" fmla="*/ 617220 h 3162300"/>
                <a:gd name="connsiteX33" fmla="*/ 22860 w 1935480"/>
                <a:gd name="connsiteY33" fmla="*/ 754380 h 3162300"/>
                <a:gd name="connsiteX34" fmla="*/ 0 w 1935480"/>
                <a:gd name="connsiteY34" fmla="*/ 876300 h 3162300"/>
                <a:gd name="connsiteX35" fmla="*/ 76200 w 1935480"/>
                <a:gd name="connsiteY35" fmla="*/ 975360 h 3162300"/>
                <a:gd name="connsiteX36" fmla="*/ 137160 w 1935480"/>
                <a:gd name="connsiteY36" fmla="*/ 1112520 h 3162300"/>
                <a:gd name="connsiteX37" fmla="*/ 236220 w 1935480"/>
                <a:gd name="connsiteY37" fmla="*/ 1264920 h 3162300"/>
                <a:gd name="connsiteX38" fmla="*/ 190500 w 1935480"/>
                <a:gd name="connsiteY38" fmla="*/ 1447800 h 3162300"/>
                <a:gd name="connsiteX39" fmla="*/ 289560 w 1935480"/>
                <a:gd name="connsiteY39" fmla="*/ 1508760 h 3162300"/>
                <a:gd name="connsiteX40" fmla="*/ 365760 w 1935480"/>
                <a:gd name="connsiteY40" fmla="*/ 1508760 h 3162300"/>
                <a:gd name="connsiteX41" fmla="*/ 411480 w 1935480"/>
                <a:gd name="connsiteY41" fmla="*/ 1463040 h 3162300"/>
                <a:gd name="connsiteX42" fmla="*/ 541020 w 1935480"/>
                <a:gd name="connsiteY42" fmla="*/ 1409700 h 3162300"/>
                <a:gd name="connsiteX43" fmla="*/ 571500 w 1935480"/>
                <a:gd name="connsiteY43" fmla="*/ 1516380 h 3162300"/>
                <a:gd name="connsiteX44" fmla="*/ 601980 w 1935480"/>
                <a:gd name="connsiteY44" fmla="*/ 1638300 h 3162300"/>
                <a:gd name="connsiteX45" fmla="*/ 609600 w 1935480"/>
                <a:gd name="connsiteY45" fmla="*/ 1722120 h 3162300"/>
                <a:gd name="connsiteX46" fmla="*/ 647700 w 1935480"/>
                <a:gd name="connsiteY46" fmla="*/ 1844040 h 3162300"/>
                <a:gd name="connsiteX47" fmla="*/ 662940 w 1935480"/>
                <a:gd name="connsiteY47" fmla="*/ 1996440 h 3162300"/>
                <a:gd name="connsiteX48" fmla="*/ 640080 w 1935480"/>
                <a:gd name="connsiteY48" fmla="*/ 2202180 h 3162300"/>
                <a:gd name="connsiteX49" fmla="*/ 632460 w 1935480"/>
                <a:gd name="connsiteY49" fmla="*/ 2346960 h 3162300"/>
                <a:gd name="connsiteX50" fmla="*/ 701040 w 1935480"/>
                <a:gd name="connsiteY50" fmla="*/ 2476500 h 3162300"/>
                <a:gd name="connsiteX51" fmla="*/ 853440 w 1935480"/>
                <a:gd name="connsiteY51" fmla="*/ 2644140 h 3162300"/>
                <a:gd name="connsiteX52" fmla="*/ 899160 w 1935480"/>
                <a:gd name="connsiteY52" fmla="*/ 2857500 h 3162300"/>
                <a:gd name="connsiteX53" fmla="*/ 929640 w 1935480"/>
                <a:gd name="connsiteY53" fmla="*/ 2941320 h 3162300"/>
                <a:gd name="connsiteX54" fmla="*/ 1226820 w 1935480"/>
                <a:gd name="connsiteY54" fmla="*/ 3154680 h 3162300"/>
                <a:gd name="connsiteX55" fmla="*/ 1303020 w 1935480"/>
                <a:gd name="connsiteY55" fmla="*/ 3162300 h 3162300"/>
                <a:gd name="connsiteX56" fmla="*/ 1356360 w 1935480"/>
                <a:gd name="connsiteY56" fmla="*/ 3147060 h 3162300"/>
                <a:gd name="connsiteX57" fmla="*/ 1386840 w 1935480"/>
                <a:gd name="connsiteY57" fmla="*/ 3093720 h 3162300"/>
                <a:gd name="connsiteX58" fmla="*/ 1287780 w 1935480"/>
                <a:gd name="connsiteY58" fmla="*/ 3002280 h 3162300"/>
                <a:gd name="connsiteX59" fmla="*/ 1264920 w 1935480"/>
                <a:gd name="connsiteY59" fmla="*/ 2903220 h 3162300"/>
                <a:gd name="connsiteX60" fmla="*/ 1226820 w 1935480"/>
                <a:gd name="connsiteY60" fmla="*/ 2743200 h 3162300"/>
                <a:gd name="connsiteX61" fmla="*/ 1165860 w 1935480"/>
                <a:gd name="connsiteY61" fmla="*/ 2628900 h 3162300"/>
                <a:gd name="connsiteX62" fmla="*/ 1120140 w 1935480"/>
                <a:gd name="connsiteY62" fmla="*/ 2567940 h 3162300"/>
                <a:gd name="connsiteX63" fmla="*/ 1066800 w 1935480"/>
                <a:gd name="connsiteY63" fmla="*/ 2522220 h 3162300"/>
                <a:gd name="connsiteX64" fmla="*/ 1013460 w 1935480"/>
                <a:gd name="connsiteY64" fmla="*/ 2476500 h 3162300"/>
                <a:gd name="connsiteX65" fmla="*/ 922020 w 1935480"/>
                <a:gd name="connsiteY65" fmla="*/ 2468880 h 3162300"/>
                <a:gd name="connsiteX66" fmla="*/ 883920 w 1935480"/>
                <a:gd name="connsiteY66" fmla="*/ 2331720 h 3162300"/>
                <a:gd name="connsiteX67" fmla="*/ 815340 w 1935480"/>
                <a:gd name="connsiteY67" fmla="*/ 2232660 h 3162300"/>
                <a:gd name="connsiteX68" fmla="*/ 769620 w 1935480"/>
                <a:gd name="connsiteY68" fmla="*/ 2164080 h 3162300"/>
                <a:gd name="connsiteX69" fmla="*/ 792480 w 1935480"/>
                <a:gd name="connsiteY69" fmla="*/ 2087880 h 3162300"/>
                <a:gd name="connsiteX70" fmla="*/ 815340 w 1935480"/>
                <a:gd name="connsiteY70" fmla="*/ 1996440 h 3162300"/>
                <a:gd name="connsiteX71" fmla="*/ 883920 w 1935480"/>
                <a:gd name="connsiteY71" fmla="*/ 1920240 h 3162300"/>
                <a:gd name="connsiteX72" fmla="*/ 899160 w 1935480"/>
                <a:gd name="connsiteY72" fmla="*/ 1783080 h 3162300"/>
                <a:gd name="connsiteX73" fmla="*/ 952500 w 1935480"/>
                <a:gd name="connsiteY73" fmla="*/ 1813560 h 3162300"/>
                <a:gd name="connsiteX74" fmla="*/ 1059180 w 1935480"/>
                <a:gd name="connsiteY74" fmla="*/ 1920240 h 3162300"/>
                <a:gd name="connsiteX75" fmla="*/ 1143000 w 1935480"/>
                <a:gd name="connsiteY75" fmla="*/ 2011680 h 3162300"/>
                <a:gd name="connsiteX76" fmla="*/ 1242060 w 1935480"/>
                <a:gd name="connsiteY76" fmla="*/ 2072640 h 3162300"/>
                <a:gd name="connsiteX77" fmla="*/ 1341120 w 1935480"/>
                <a:gd name="connsiteY77" fmla="*/ 2156460 h 3162300"/>
                <a:gd name="connsiteX78" fmla="*/ 1386840 w 1935480"/>
                <a:gd name="connsiteY78" fmla="*/ 2202180 h 3162300"/>
                <a:gd name="connsiteX79" fmla="*/ 1371600 w 1935480"/>
                <a:gd name="connsiteY79" fmla="*/ 2346960 h 3162300"/>
                <a:gd name="connsiteX80" fmla="*/ 1417320 w 1935480"/>
                <a:gd name="connsiteY80" fmla="*/ 2377440 h 3162300"/>
                <a:gd name="connsiteX81" fmla="*/ 1554480 w 1935480"/>
                <a:gd name="connsiteY81" fmla="*/ 2247900 h 3162300"/>
                <a:gd name="connsiteX82" fmla="*/ 1638300 w 1935480"/>
                <a:gd name="connsiteY82" fmla="*/ 2171700 h 3162300"/>
                <a:gd name="connsiteX83" fmla="*/ 1676400 w 1935480"/>
                <a:gd name="connsiteY83" fmla="*/ 2133600 h 3162300"/>
                <a:gd name="connsiteX84" fmla="*/ 1821180 w 1935480"/>
                <a:gd name="connsiteY84" fmla="*/ 2095500 h 3162300"/>
                <a:gd name="connsiteX85" fmla="*/ 1935480 w 1935480"/>
                <a:gd name="connsiteY85" fmla="*/ 1935480 h 3162300"/>
                <a:gd name="connsiteX86" fmla="*/ 1912620 w 1935480"/>
                <a:gd name="connsiteY86" fmla="*/ 1623060 h 3162300"/>
                <a:gd name="connsiteX87" fmla="*/ 1767840 w 1935480"/>
                <a:gd name="connsiteY87" fmla="*/ 1440180 h 3162300"/>
                <a:gd name="connsiteX88" fmla="*/ 1630680 w 1935480"/>
                <a:gd name="connsiteY88" fmla="*/ 1303020 h 3162300"/>
                <a:gd name="connsiteX89" fmla="*/ 1554480 w 1935480"/>
                <a:gd name="connsiteY89" fmla="*/ 1150620 h 3162300"/>
                <a:gd name="connsiteX90" fmla="*/ 1539240 w 1935480"/>
                <a:gd name="connsiteY90" fmla="*/ 1097280 h 3162300"/>
                <a:gd name="connsiteX91" fmla="*/ 1569720 w 1935480"/>
                <a:gd name="connsiteY91" fmla="*/ 1021080 h 3162300"/>
                <a:gd name="connsiteX92" fmla="*/ 1661160 w 1935480"/>
                <a:gd name="connsiteY92" fmla="*/ 952500 h 3162300"/>
                <a:gd name="connsiteX93" fmla="*/ 1790700 w 1935480"/>
                <a:gd name="connsiteY93" fmla="*/ 868680 h 3162300"/>
                <a:gd name="connsiteX0" fmla="*/ 1790700 w 1935480"/>
                <a:gd name="connsiteY0" fmla="*/ 868680 h 3162300"/>
                <a:gd name="connsiteX1" fmla="*/ 1790700 w 1935480"/>
                <a:gd name="connsiteY1" fmla="*/ 868680 h 3162300"/>
                <a:gd name="connsiteX2" fmla="*/ 1752600 w 1935480"/>
                <a:gd name="connsiteY2" fmla="*/ 815340 h 3162300"/>
                <a:gd name="connsiteX3" fmla="*/ 1752600 w 1935480"/>
                <a:gd name="connsiteY3" fmla="*/ 815340 h 3162300"/>
                <a:gd name="connsiteX4" fmla="*/ 1668780 w 1935480"/>
                <a:gd name="connsiteY4" fmla="*/ 807720 h 3162300"/>
                <a:gd name="connsiteX5" fmla="*/ 1638300 w 1935480"/>
                <a:gd name="connsiteY5" fmla="*/ 716280 h 3162300"/>
                <a:gd name="connsiteX6" fmla="*/ 1615440 w 1935480"/>
                <a:gd name="connsiteY6" fmla="*/ 670560 h 3162300"/>
                <a:gd name="connsiteX7" fmla="*/ 1463040 w 1935480"/>
                <a:gd name="connsiteY7" fmla="*/ 624840 h 3162300"/>
                <a:gd name="connsiteX8" fmla="*/ 1348740 w 1935480"/>
                <a:gd name="connsiteY8" fmla="*/ 693420 h 3162300"/>
                <a:gd name="connsiteX9" fmla="*/ 1196340 w 1935480"/>
                <a:gd name="connsiteY9" fmla="*/ 670560 h 3162300"/>
                <a:gd name="connsiteX10" fmla="*/ 1097280 w 1935480"/>
                <a:gd name="connsiteY10" fmla="*/ 693420 h 3162300"/>
                <a:gd name="connsiteX11" fmla="*/ 1059180 w 1935480"/>
                <a:gd name="connsiteY11" fmla="*/ 739140 h 3162300"/>
                <a:gd name="connsiteX12" fmla="*/ 1043940 w 1935480"/>
                <a:gd name="connsiteY12" fmla="*/ 845820 h 3162300"/>
                <a:gd name="connsiteX13" fmla="*/ 982980 w 1935480"/>
                <a:gd name="connsiteY13" fmla="*/ 807720 h 3162300"/>
                <a:gd name="connsiteX14" fmla="*/ 929640 w 1935480"/>
                <a:gd name="connsiteY14" fmla="*/ 815340 h 3162300"/>
                <a:gd name="connsiteX15" fmla="*/ 853440 w 1935480"/>
                <a:gd name="connsiteY15" fmla="*/ 754380 h 3162300"/>
                <a:gd name="connsiteX16" fmla="*/ 830580 w 1935480"/>
                <a:gd name="connsiteY16" fmla="*/ 731520 h 3162300"/>
                <a:gd name="connsiteX17" fmla="*/ 815340 w 1935480"/>
                <a:gd name="connsiteY17" fmla="*/ 647700 h 3162300"/>
                <a:gd name="connsiteX18" fmla="*/ 746760 w 1935480"/>
                <a:gd name="connsiteY18" fmla="*/ 533400 h 3162300"/>
                <a:gd name="connsiteX19" fmla="*/ 693420 w 1935480"/>
                <a:gd name="connsiteY19" fmla="*/ 480060 h 3162300"/>
                <a:gd name="connsiteX20" fmla="*/ 662940 w 1935480"/>
                <a:gd name="connsiteY20" fmla="*/ 419100 h 3162300"/>
                <a:gd name="connsiteX21" fmla="*/ 723900 w 1935480"/>
                <a:gd name="connsiteY21" fmla="*/ 388620 h 3162300"/>
                <a:gd name="connsiteX22" fmla="*/ 716280 w 1935480"/>
                <a:gd name="connsiteY22" fmla="*/ 342900 h 3162300"/>
                <a:gd name="connsiteX23" fmla="*/ 754380 w 1935480"/>
                <a:gd name="connsiteY23" fmla="*/ 198120 h 3162300"/>
                <a:gd name="connsiteX24" fmla="*/ 739140 w 1935480"/>
                <a:gd name="connsiteY24" fmla="*/ 91440 h 3162300"/>
                <a:gd name="connsiteX25" fmla="*/ 640080 w 1935480"/>
                <a:gd name="connsiteY25" fmla="*/ 0 h 3162300"/>
                <a:gd name="connsiteX26" fmla="*/ 525780 w 1935480"/>
                <a:gd name="connsiteY26" fmla="*/ 53340 h 3162300"/>
                <a:gd name="connsiteX27" fmla="*/ 350520 w 1935480"/>
                <a:gd name="connsiteY27" fmla="*/ 182880 h 3162300"/>
                <a:gd name="connsiteX28" fmla="*/ 320040 w 1935480"/>
                <a:gd name="connsiteY28" fmla="*/ 236220 h 3162300"/>
                <a:gd name="connsiteX29" fmla="*/ 320040 w 1935480"/>
                <a:gd name="connsiteY29" fmla="*/ 320040 h 3162300"/>
                <a:gd name="connsiteX30" fmla="*/ 198120 w 1935480"/>
                <a:gd name="connsiteY30" fmla="*/ 457200 h 3162300"/>
                <a:gd name="connsiteX31" fmla="*/ 121920 w 1935480"/>
                <a:gd name="connsiteY31" fmla="*/ 495300 h 3162300"/>
                <a:gd name="connsiteX32" fmla="*/ 129540 w 1935480"/>
                <a:gd name="connsiteY32" fmla="*/ 617220 h 3162300"/>
                <a:gd name="connsiteX33" fmla="*/ 22860 w 1935480"/>
                <a:gd name="connsiteY33" fmla="*/ 754380 h 3162300"/>
                <a:gd name="connsiteX34" fmla="*/ 0 w 1935480"/>
                <a:gd name="connsiteY34" fmla="*/ 876300 h 3162300"/>
                <a:gd name="connsiteX35" fmla="*/ 76200 w 1935480"/>
                <a:gd name="connsiteY35" fmla="*/ 975360 h 3162300"/>
                <a:gd name="connsiteX36" fmla="*/ 137160 w 1935480"/>
                <a:gd name="connsiteY36" fmla="*/ 1112520 h 3162300"/>
                <a:gd name="connsiteX37" fmla="*/ 236220 w 1935480"/>
                <a:gd name="connsiteY37" fmla="*/ 1264920 h 3162300"/>
                <a:gd name="connsiteX38" fmla="*/ 190500 w 1935480"/>
                <a:gd name="connsiteY38" fmla="*/ 1447800 h 3162300"/>
                <a:gd name="connsiteX39" fmla="*/ 289560 w 1935480"/>
                <a:gd name="connsiteY39" fmla="*/ 1508760 h 3162300"/>
                <a:gd name="connsiteX40" fmla="*/ 365760 w 1935480"/>
                <a:gd name="connsiteY40" fmla="*/ 1508760 h 3162300"/>
                <a:gd name="connsiteX41" fmla="*/ 411480 w 1935480"/>
                <a:gd name="connsiteY41" fmla="*/ 1463040 h 3162300"/>
                <a:gd name="connsiteX42" fmla="*/ 541020 w 1935480"/>
                <a:gd name="connsiteY42" fmla="*/ 1409700 h 3162300"/>
                <a:gd name="connsiteX43" fmla="*/ 571500 w 1935480"/>
                <a:gd name="connsiteY43" fmla="*/ 1516380 h 3162300"/>
                <a:gd name="connsiteX44" fmla="*/ 601980 w 1935480"/>
                <a:gd name="connsiteY44" fmla="*/ 1638300 h 3162300"/>
                <a:gd name="connsiteX45" fmla="*/ 609600 w 1935480"/>
                <a:gd name="connsiteY45" fmla="*/ 1722120 h 3162300"/>
                <a:gd name="connsiteX46" fmla="*/ 647700 w 1935480"/>
                <a:gd name="connsiteY46" fmla="*/ 1844040 h 3162300"/>
                <a:gd name="connsiteX47" fmla="*/ 662940 w 1935480"/>
                <a:gd name="connsiteY47" fmla="*/ 1996440 h 3162300"/>
                <a:gd name="connsiteX48" fmla="*/ 640080 w 1935480"/>
                <a:gd name="connsiteY48" fmla="*/ 2202180 h 3162300"/>
                <a:gd name="connsiteX49" fmla="*/ 632460 w 1935480"/>
                <a:gd name="connsiteY49" fmla="*/ 2346960 h 3162300"/>
                <a:gd name="connsiteX50" fmla="*/ 701040 w 1935480"/>
                <a:gd name="connsiteY50" fmla="*/ 2476500 h 3162300"/>
                <a:gd name="connsiteX51" fmla="*/ 853440 w 1935480"/>
                <a:gd name="connsiteY51" fmla="*/ 2644140 h 3162300"/>
                <a:gd name="connsiteX52" fmla="*/ 899160 w 1935480"/>
                <a:gd name="connsiteY52" fmla="*/ 2857500 h 3162300"/>
                <a:gd name="connsiteX53" fmla="*/ 929640 w 1935480"/>
                <a:gd name="connsiteY53" fmla="*/ 2941320 h 3162300"/>
                <a:gd name="connsiteX54" fmla="*/ 1226820 w 1935480"/>
                <a:gd name="connsiteY54" fmla="*/ 3154680 h 3162300"/>
                <a:gd name="connsiteX55" fmla="*/ 1303020 w 1935480"/>
                <a:gd name="connsiteY55" fmla="*/ 3162300 h 3162300"/>
                <a:gd name="connsiteX56" fmla="*/ 1356360 w 1935480"/>
                <a:gd name="connsiteY56" fmla="*/ 3147060 h 3162300"/>
                <a:gd name="connsiteX57" fmla="*/ 1386840 w 1935480"/>
                <a:gd name="connsiteY57" fmla="*/ 3093720 h 3162300"/>
                <a:gd name="connsiteX58" fmla="*/ 1287780 w 1935480"/>
                <a:gd name="connsiteY58" fmla="*/ 3002280 h 3162300"/>
                <a:gd name="connsiteX59" fmla="*/ 1264920 w 1935480"/>
                <a:gd name="connsiteY59" fmla="*/ 2903220 h 3162300"/>
                <a:gd name="connsiteX60" fmla="*/ 1226820 w 1935480"/>
                <a:gd name="connsiteY60" fmla="*/ 2743200 h 3162300"/>
                <a:gd name="connsiteX61" fmla="*/ 1165860 w 1935480"/>
                <a:gd name="connsiteY61" fmla="*/ 2628900 h 3162300"/>
                <a:gd name="connsiteX62" fmla="*/ 1120140 w 1935480"/>
                <a:gd name="connsiteY62" fmla="*/ 2567940 h 3162300"/>
                <a:gd name="connsiteX63" fmla="*/ 1066800 w 1935480"/>
                <a:gd name="connsiteY63" fmla="*/ 2522220 h 3162300"/>
                <a:gd name="connsiteX64" fmla="*/ 1013460 w 1935480"/>
                <a:gd name="connsiteY64" fmla="*/ 2476500 h 3162300"/>
                <a:gd name="connsiteX65" fmla="*/ 922020 w 1935480"/>
                <a:gd name="connsiteY65" fmla="*/ 2468880 h 3162300"/>
                <a:gd name="connsiteX66" fmla="*/ 883920 w 1935480"/>
                <a:gd name="connsiteY66" fmla="*/ 2331720 h 3162300"/>
                <a:gd name="connsiteX67" fmla="*/ 815340 w 1935480"/>
                <a:gd name="connsiteY67" fmla="*/ 2232660 h 3162300"/>
                <a:gd name="connsiteX68" fmla="*/ 769620 w 1935480"/>
                <a:gd name="connsiteY68" fmla="*/ 2164080 h 3162300"/>
                <a:gd name="connsiteX69" fmla="*/ 792480 w 1935480"/>
                <a:gd name="connsiteY69" fmla="*/ 2087880 h 3162300"/>
                <a:gd name="connsiteX70" fmla="*/ 815340 w 1935480"/>
                <a:gd name="connsiteY70" fmla="*/ 1996440 h 3162300"/>
                <a:gd name="connsiteX71" fmla="*/ 883920 w 1935480"/>
                <a:gd name="connsiteY71" fmla="*/ 1920240 h 3162300"/>
                <a:gd name="connsiteX72" fmla="*/ 899160 w 1935480"/>
                <a:gd name="connsiteY72" fmla="*/ 1783080 h 3162300"/>
                <a:gd name="connsiteX73" fmla="*/ 952500 w 1935480"/>
                <a:gd name="connsiteY73" fmla="*/ 1813560 h 3162300"/>
                <a:gd name="connsiteX74" fmla="*/ 1059180 w 1935480"/>
                <a:gd name="connsiteY74" fmla="*/ 1920240 h 3162300"/>
                <a:gd name="connsiteX75" fmla="*/ 1143000 w 1935480"/>
                <a:gd name="connsiteY75" fmla="*/ 2011680 h 3162300"/>
                <a:gd name="connsiteX76" fmla="*/ 1242060 w 1935480"/>
                <a:gd name="connsiteY76" fmla="*/ 2072640 h 3162300"/>
                <a:gd name="connsiteX77" fmla="*/ 1341120 w 1935480"/>
                <a:gd name="connsiteY77" fmla="*/ 2156460 h 3162300"/>
                <a:gd name="connsiteX78" fmla="*/ 1386840 w 1935480"/>
                <a:gd name="connsiteY78" fmla="*/ 2202180 h 3162300"/>
                <a:gd name="connsiteX79" fmla="*/ 1371600 w 1935480"/>
                <a:gd name="connsiteY79" fmla="*/ 2346960 h 3162300"/>
                <a:gd name="connsiteX80" fmla="*/ 1417320 w 1935480"/>
                <a:gd name="connsiteY80" fmla="*/ 2377440 h 3162300"/>
                <a:gd name="connsiteX81" fmla="*/ 1554480 w 1935480"/>
                <a:gd name="connsiteY81" fmla="*/ 2247900 h 3162300"/>
                <a:gd name="connsiteX82" fmla="*/ 1638300 w 1935480"/>
                <a:gd name="connsiteY82" fmla="*/ 2171700 h 3162300"/>
                <a:gd name="connsiteX83" fmla="*/ 1676400 w 1935480"/>
                <a:gd name="connsiteY83" fmla="*/ 2133600 h 3162300"/>
                <a:gd name="connsiteX84" fmla="*/ 1821180 w 1935480"/>
                <a:gd name="connsiteY84" fmla="*/ 2095500 h 3162300"/>
                <a:gd name="connsiteX85" fmla="*/ 1935480 w 1935480"/>
                <a:gd name="connsiteY85" fmla="*/ 1935480 h 3162300"/>
                <a:gd name="connsiteX86" fmla="*/ 1912620 w 1935480"/>
                <a:gd name="connsiteY86" fmla="*/ 1623060 h 3162300"/>
                <a:gd name="connsiteX87" fmla="*/ 1767840 w 1935480"/>
                <a:gd name="connsiteY87" fmla="*/ 1440180 h 3162300"/>
                <a:gd name="connsiteX88" fmla="*/ 1630680 w 1935480"/>
                <a:gd name="connsiteY88" fmla="*/ 1303020 h 3162300"/>
                <a:gd name="connsiteX89" fmla="*/ 1554480 w 1935480"/>
                <a:gd name="connsiteY89" fmla="*/ 1150620 h 3162300"/>
                <a:gd name="connsiteX90" fmla="*/ 1539240 w 1935480"/>
                <a:gd name="connsiteY90" fmla="*/ 1097280 h 3162300"/>
                <a:gd name="connsiteX91" fmla="*/ 1569720 w 1935480"/>
                <a:gd name="connsiteY91" fmla="*/ 1021080 h 3162300"/>
                <a:gd name="connsiteX92" fmla="*/ 1661160 w 1935480"/>
                <a:gd name="connsiteY92" fmla="*/ 952500 h 3162300"/>
                <a:gd name="connsiteX93" fmla="*/ 1790700 w 1935480"/>
                <a:gd name="connsiteY93" fmla="*/ 868680 h 3162300"/>
                <a:gd name="connsiteX0" fmla="*/ 1790700 w 1935480"/>
                <a:gd name="connsiteY0" fmla="*/ 868680 h 3162300"/>
                <a:gd name="connsiteX1" fmla="*/ 1790700 w 1935480"/>
                <a:gd name="connsiteY1" fmla="*/ 868680 h 3162300"/>
                <a:gd name="connsiteX2" fmla="*/ 1752600 w 1935480"/>
                <a:gd name="connsiteY2" fmla="*/ 815340 h 3162300"/>
                <a:gd name="connsiteX3" fmla="*/ 1752600 w 1935480"/>
                <a:gd name="connsiteY3" fmla="*/ 815340 h 3162300"/>
                <a:gd name="connsiteX4" fmla="*/ 1668780 w 1935480"/>
                <a:gd name="connsiteY4" fmla="*/ 807720 h 3162300"/>
                <a:gd name="connsiteX5" fmla="*/ 1638300 w 1935480"/>
                <a:gd name="connsiteY5" fmla="*/ 716280 h 3162300"/>
                <a:gd name="connsiteX6" fmla="*/ 1615440 w 1935480"/>
                <a:gd name="connsiteY6" fmla="*/ 670560 h 3162300"/>
                <a:gd name="connsiteX7" fmla="*/ 1463040 w 1935480"/>
                <a:gd name="connsiteY7" fmla="*/ 624840 h 3162300"/>
                <a:gd name="connsiteX8" fmla="*/ 1348740 w 1935480"/>
                <a:gd name="connsiteY8" fmla="*/ 693420 h 3162300"/>
                <a:gd name="connsiteX9" fmla="*/ 1196340 w 1935480"/>
                <a:gd name="connsiteY9" fmla="*/ 670560 h 3162300"/>
                <a:gd name="connsiteX10" fmla="*/ 1097280 w 1935480"/>
                <a:gd name="connsiteY10" fmla="*/ 693420 h 3162300"/>
                <a:gd name="connsiteX11" fmla="*/ 1059180 w 1935480"/>
                <a:gd name="connsiteY11" fmla="*/ 739140 h 3162300"/>
                <a:gd name="connsiteX12" fmla="*/ 1043940 w 1935480"/>
                <a:gd name="connsiteY12" fmla="*/ 845820 h 3162300"/>
                <a:gd name="connsiteX13" fmla="*/ 982980 w 1935480"/>
                <a:gd name="connsiteY13" fmla="*/ 807720 h 3162300"/>
                <a:gd name="connsiteX14" fmla="*/ 929640 w 1935480"/>
                <a:gd name="connsiteY14" fmla="*/ 815340 h 3162300"/>
                <a:gd name="connsiteX15" fmla="*/ 853440 w 1935480"/>
                <a:gd name="connsiteY15" fmla="*/ 754380 h 3162300"/>
                <a:gd name="connsiteX16" fmla="*/ 830580 w 1935480"/>
                <a:gd name="connsiteY16" fmla="*/ 731520 h 3162300"/>
                <a:gd name="connsiteX17" fmla="*/ 815340 w 1935480"/>
                <a:gd name="connsiteY17" fmla="*/ 647700 h 3162300"/>
                <a:gd name="connsiteX18" fmla="*/ 746760 w 1935480"/>
                <a:gd name="connsiteY18" fmla="*/ 533400 h 3162300"/>
                <a:gd name="connsiteX19" fmla="*/ 693420 w 1935480"/>
                <a:gd name="connsiteY19" fmla="*/ 480060 h 3162300"/>
                <a:gd name="connsiteX20" fmla="*/ 662940 w 1935480"/>
                <a:gd name="connsiteY20" fmla="*/ 419100 h 3162300"/>
                <a:gd name="connsiteX21" fmla="*/ 723900 w 1935480"/>
                <a:gd name="connsiteY21" fmla="*/ 388620 h 3162300"/>
                <a:gd name="connsiteX22" fmla="*/ 716280 w 1935480"/>
                <a:gd name="connsiteY22" fmla="*/ 342900 h 3162300"/>
                <a:gd name="connsiteX23" fmla="*/ 754380 w 1935480"/>
                <a:gd name="connsiteY23" fmla="*/ 198120 h 3162300"/>
                <a:gd name="connsiteX24" fmla="*/ 739140 w 1935480"/>
                <a:gd name="connsiteY24" fmla="*/ 91440 h 3162300"/>
                <a:gd name="connsiteX25" fmla="*/ 640080 w 1935480"/>
                <a:gd name="connsiteY25" fmla="*/ 0 h 3162300"/>
                <a:gd name="connsiteX26" fmla="*/ 525780 w 1935480"/>
                <a:gd name="connsiteY26" fmla="*/ 53340 h 3162300"/>
                <a:gd name="connsiteX27" fmla="*/ 350520 w 1935480"/>
                <a:gd name="connsiteY27" fmla="*/ 182880 h 3162300"/>
                <a:gd name="connsiteX28" fmla="*/ 320040 w 1935480"/>
                <a:gd name="connsiteY28" fmla="*/ 236220 h 3162300"/>
                <a:gd name="connsiteX29" fmla="*/ 320040 w 1935480"/>
                <a:gd name="connsiteY29" fmla="*/ 320040 h 3162300"/>
                <a:gd name="connsiteX30" fmla="*/ 198120 w 1935480"/>
                <a:gd name="connsiteY30" fmla="*/ 457200 h 3162300"/>
                <a:gd name="connsiteX31" fmla="*/ 121920 w 1935480"/>
                <a:gd name="connsiteY31" fmla="*/ 495300 h 3162300"/>
                <a:gd name="connsiteX32" fmla="*/ 129540 w 1935480"/>
                <a:gd name="connsiteY32" fmla="*/ 617220 h 3162300"/>
                <a:gd name="connsiteX33" fmla="*/ 22860 w 1935480"/>
                <a:gd name="connsiteY33" fmla="*/ 754380 h 3162300"/>
                <a:gd name="connsiteX34" fmla="*/ 0 w 1935480"/>
                <a:gd name="connsiteY34" fmla="*/ 876300 h 3162300"/>
                <a:gd name="connsiteX35" fmla="*/ 76200 w 1935480"/>
                <a:gd name="connsiteY35" fmla="*/ 975360 h 3162300"/>
                <a:gd name="connsiteX36" fmla="*/ 137160 w 1935480"/>
                <a:gd name="connsiteY36" fmla="*/ 1112520 h 3162300"/>
                <a:gd name="connsiteX37" fmla="*/ 236220 w 1935480"/>
                <a:gd name="connsiteY37" fmla="*/ 1264920 h 3162300"/>
                <a:gd name="connsiteX38" fmla="*/ 190500 w 1935480"/>
                <a:gd name="connsiteY38" fmla="*/ 1447800 h 3162300"/>
                <a:gd name="connsiteX39" fmla="*/ 289560 w 1935480"/>
                <a:gd name="connsiteY39" fmla="*/ 1508760 h 3162300"/>
                <a:gd name="connsiteX40" fmla="*/ 365760 w 1935480"/>
                <a:gd name="connsiteY40" fmla="*/ 1508760 h 3162300"/>
                <a:gd name="connsiteX41" fmla="*/ 411480 w 1935480"/>
                <a:gd name="connsiteY41" fmla="*/ 1463040 h 3162300"/>
                <a:gd name="connsiteX42" fmla="*/ 541020 w 1935480"/>
                <a:gd name="connsiteY42" fmla="*/ 1409700 h 3162300"/>
                <a:gd name="connsiteX43" fmla="*/ 571500 w 1935480"/>
                <a:gd name="connsiteY43" fmla="*/ 1516380 h 3162300"/>
                <a:gd name="connsiteX44" fmla="*/ 601980 w 1935480"/>
                <a:gd name="connsiteY44" fmla="*/ 1638300 h 3162300"/>
                <a:gd name="connsiteX45" fmla="*/ 609600 w 1935480"/>
                <a:gd name="connsiteY45" fmla="*/ 1722120 h 3162300"/>
                <a:gd name="connsiteX46" fmla="*/ 647700 w 1935480"/>
                <a:gd name="connsiteY46" fmla="*/ 1844040 h 3162300"/>
                <a:gd name="connsiteX47" fmla="*/ 662940 w 1935480"/>
                <a:gd name="connsiteY47" fmla="*/ 1996440 h 3162300"/>
                <a:gd name="connsiteX48" fmla="*/ 640080 w 1935480"/>
                <a:gd name="connsiteY48" fmla="*/ 2202180 h 3162300"/>
                <a:gd name="connsiteX49" fmla="*/ 632460 w 1935480"/>
                <a:gd name="connsiteY49" fmla="*/ 2346960 h 3162300"/>
                <a:gd name="connsiteX50" fmla="*/ 701040 w 1935480"/>
                <a:gd name="connsiteY50" fmla="*/ 2476500 h 3162300"/>
                <a:gd name="connsiteX51" fmla="*/ 853440 w 1935480"/>
                <a:gd name="connsiteY51" fmla="*/ 2644140 h 3162300"/>
                <a:gd name="connsiteX52" fmla="*/ 899160 w 1935480"/>
                <a:gd name="connsiteY52" fmla="*/ 2857500 h 3162300"/>
                <a:gd name="connsiteX53" fmla="*/ 929640 w 1935480"/>
                <a:gd name="connsiteY53" fmla="*/ 2941320 h 3162300"/>
                <a:gd name="connsiteX54" fmla="*/ 1226820 w 1935480"/>
                <a:gd name="connsiteY54" fmla="*/ 3154680 h 3162300"/>
                <a:gd name="connsiteX55" fmla="*/ 1303020 w 1935480"/>
                <a:gd name="connsiteY55" fmla="*/ 3162300 h 3162300"/>
                <a:gd name="connsiteX56" fmla="*/ 1356360 w 1935480"/>
                <a:gd name="connsiteY56" fmla="*/ 3147060 h 3162300"/>
                <a:gd name="connsiteX57" fmla="*/ 1310640 w 1935480"/>
                <a:gd name="connsiteY57" fmla="*/ 3063240 h 3162300"/>
                <a:gd name="connsiteX58" fmla="*/ 1287780 w 1935480"/>
                <a:gd name="connsiteY58" fmla="*/ 3002280 h 3162300"/>
                <a:gd name="connsiteX59" fmla="*/ 1264920 w 1935480"/>
                <a:gd name="connsiteY59" fmla="*/ 2903220 h 3162300"/>
                <a:gd name="connsiteX60" fmla="*/ 1226820 w 1935480"/>
                <a:gd name="connsiteY60" fmla="*/ 2743200 h 3162300"/>
                <a:gd name="connsiteX61" fmla="*/ 1165860 w 1935480"/>
                <a:gd name="connsiteY61" fmla="*/ 2628900 h 3162300"/>
                <a:gd name="connsiteX62" fmla="*/ 1120140 w 1935480"/>
                <a:gd name="connsiteY62" fmla="*/ 2567940 h 3162300"/>
                <a:gd name="connsiteX63" fmla="*/ 1066800 w 1935480"/>
                <a:gd name="connsiteY63" fmla="*/ 2522220 h 3162300"/>
                <a:gd name="connsiteX64" fmla="*/ 1013460 w 1935480"/>
                <a:gd name="connsiteY64" fmla="*/ 2476500 h 3162300"/>
                <a:gd name="connsiteX65" fmla="*/ 922020 w 1935480"/>
                <a:gd name="connsiteY65" fmla="*/ 2468880 h 3162300"/>
                <a:gd name="connsiteX66" fmla="*/ 883920 w 1935480"/>
                <a:gd name="connsiteY66" fmla="*/ 2331720 h 3162300"/>
                <a:gd name="connsiteX67" fmla="*/ 815340 w 1935480"/>
                <a:gd name="connsiteY67" fmla="*/ 2232660 h 3162300"/>
                <a:gd name="connsiteX68" fmla="*/ 769620 w 1935480"/>
                <a:gd name="connsiteY68" fmla="*/ 2164080 h 3162300"/>
                <a:gd name="connsiteX69" fmla="*/ 792480 w 1935480"/>
                <a:gd name="connsiteY69" fmla="*/ 2087880 h 3162300"/>
                <a:gd name="connsiteX70" fmla="*/ 815340 w 1935480"/>
                <a:gd name="connsiteY70" fmla="*/ 1996440 h 3162300"/>
                <a:gd name="connsiteX71" fmla="*/ 883920 w 1935480"/>
                <a:gd name="connsiteY71" fmla="*/ 1920240 h 3162300"/>
                <a:gd name="connsiteX72" fmla="*/ 899160 w 1935480"/>
                <a:gd name="connsiteY72" fmla="*/ 1783080 h 3162300"/>
                <a:gd name="connsiteX73" fmla="*/ 952500 w 1935480"/>
                <a:gd name="connsiteY73" fmla="*/ 1813560 h 3162300"/>
                <a:gd name="connsiteX74" fmla="*/ 1059180 w 1935480"/>
                <a:gd name="connsiteY74" fmla="*/ 1920240 h 3162300"/>
                <a:gd name="connsiteX75" fmla="*/ 1143000 w 1935480"/>
                <a:gd name="connsiteY75" fmla="*/ 2011680 h 3162300"/>
                <a:gd name="connsiteX76" fmla="*/ 1242060 w 1935480"/>
                <a:gd name="connsiteY76" fmla="*/ 2072640 h 3162300"/>
                <a:gd name="connsiteX77" fmla="*/ 1341120 w 1935480"/>
                <a:gd name="connsiteY77" fmla="*/ 2156460 h 3162300"/>
                <a:gd name="connsiteX78" fmla="*/ 1386840 w 1935480"/>
                <a:gd name="connsiteY78" fmla="*/ 2202180 h 3162300"/>
                <a:gd name="connsiteX79" fmla="*/ 1371600 w 1935480"/>
                <a:gd name="connsiteY79" fmla="*/ 2346960 h 3162300"/>
                <a:gd name="connsiteX80" fmla="*/ 1417320 w 1935480"/>
                <a:gd name="connsiteY80" fmla="*/ 2377440 h 3162300"/>
                <a:gd name="connsiteX81" fmla="*/ 1554480 w 1935480"/>
                <a:gd name="connsiteY81" fmla="*/ 2247900 h 3162300"/>
                <a:gd name="connsiteX82" fmla="*/ 1638300 w 1935480"/>
                <a:gd name="connsiteY82" fmla="*/ 2171700 h 3162300"/>
                <a:gd name="connsiteX83" fmla="*/ 1676400 w 1935480"/>
                <a:gd name="connsiteY83" fmla="*/ 2133600 h 3162300"/>
                <a:gd name="connsiteX84" fmla="*/ 1821180 w 1935480"/>
                <a:gd name="connsiteY84" fmla="*/ 2095500 h 3162300"/>
                <a:gd name="connsiteX85" fmla="*/ 1935480 w 1935480"/>
                <a:gd name="connsiteY85" fmla="*/ 1935480 h 3162300"/>
                <a:gd name="connsiteX86" fmla="*/ 1912620 w 1935480"/>
                <a:gd name="connsiteY86" fmla="*/ 1623060 h 3162300"/>
                <a:gd name="connsiteX87" fmla="*/ 1767840 w 1935480"/>
                <a:gd name="connsiteY87" fmla="*/ 1440180 h 3162300"/>
                <a:gd name="connsiteX88" fmla="*/ 1630680 w 1935480"/>
                <a:gd name="connsiteY88" fmla="*/ 1303020 h 3162300"/>
                <a:gd name="connsiteX89" fmla="*/ 1554480 w 1935480"/>
                <a:gd name="connsiteY89" fmla="*/ 1150620 h 3162300"/>
                <a:gd name="connsiteX90" fmla="*/ 1539240 w 1935480"/>
                <a:gd name="connsiteY90" fmla="*/ 1097280 h 3162300"/>
                <a:gd name="connsiteX91" fmla="*/ 1569720 w 1935480"/>
                <a:gd name="connsiteY91" fmla="*/ 1021080 h 3162300"/>
                <a:gd name="connsiteX92" fmla="*/ 1661160 w 1935480"/>
                <a:gd name="connsiteY92" fmla="*/ 952500 h 3162300"/>
                <a:gd name="connsiteX93" fmla="*/ 1790700 w 1935480"/>
                <a:gd name="connsiteY93" fmla="*/ 868680 h 3162300"/>
                <a:gd name="connsiteX0" fmla="*/ 1790700 w 1935480"/>
                <a:gd name="connsiteY0" fmla="*/ 868680 h 3162300"/>
                <a:gd name="connsiteX1" fmla="*/ 1790700 w 1935480"/>
                <a:gd name="connsiteY1" fmla="*/ 868680 h 3162300"/>
                <a:gd name="connsiteX2" fmla="*/ 1752600 w 1935480"/>
                <a:gd name="connsiteY2" fmla="*/ 815340 h 3162300"/>
                <a:gd name="connsiteX3" fmla="*/ 1752600 w 1935480"/>
                <a:gd name="connsiteY3" fmla="*/ 815340 h 3162300"/>
                <a:gd name="connsiteX4" fmla="*/ 1668780 w 1935480"/>
                <a:gd name="connsiteY4" fmla="*/ 807720 h 3162300"/>
                <a:gd name="connsiteX5" fmla="*/ 1638300 w 1935480"/>
                <a:gd name="connsiteY5" fmla="*/ 716280 h 3162300"/>
                <a:gd name="connsiteX6" fmla="*/ 1615440 w 1935480"/>
                <a:gd name="connsiteY6" fmla="*/ 670560 h 3162300"/>
                <a:gd name="connsiteX7" fmla="*/ 1463040 w 1935480"/>
                <a:gd name="connsiteY7" fmla="*/ 624840 h 3162300"/>
                <a:gd name="connsiteX8" fmla="*/ 1348740 w 1935480"/>
                <a:gd name="connsiteY8" fmla="*/ 693420 h 3162300"/>
                <a:gd name="connsiteX9" fmla="*/ 1196340 w 1935480"/>
                <a:gd name="connsiteY9" fmla="*/ 670560 h 3162300"/>
                <a:gd name="connsiteX10" fmla="*/ 1097280 w 1935480"/>
                <a:gd name="connsiteY10" fmla="*/ 693420 h 3162300"/>
                <a:gd name="connsiteX11" fmla="*/ 1059180 w 1935480"/>
                <a:gd name="connsiteY11" fmla="*/ 739140 h 3162300"/>
                <a:gd name="connsiteX12" fmla="*/ 1043940 w 1935480"/>
                <a:gd name="connsiteY12" fmla="*/ 845820 h 3162300"/>
                <a:gd name="connsiteX13" fmla="*/ 982980 w 1935480"/>
                <a:gd name="connsiteY13" fmla="*/ 807720 h 3162300"/>
                <a:gd name="connsiteX14" fmla="*/ 929640 w 1935480"/>
                <a:gd name="connsiteY14" fmla="*/ 815340 h 3162300"/>
                <a:gd name="connsiteX15" fmla="*/ 853440 w 1935480"/>
                <a:gd name="connsiteY15" fmla="*/ 754380 h 3162300"/>
                <a:gd name="connsiteX16" fmla="*/ 830580 w 1935480"/>
                <a:gd name="connsiteY16" fmla="*/ 731520 h 3162300"/>
                <a:gd name="connsiteX17" fmla="*/ 815340 w 1935480"/>
                <a:gd name="connsiteY17" fmla="*/ 647700 h 3162300"/>
                <a:gd name="connsiteX18" fmla="*/ 746760 w 1935480"/>
                <a:gd name="connsiteY18" fmla="*/ 533400 h 3162300"/>
                <a:gd name="connsiteX19" fmla="*/ 693420 w 1935480"/>
                <a:gd name="connsiteY19" fmla="*/ 480060 h 3162300"/>
                <a:gd name="connsiteX20" fmla="*/ 662940 w 1935480"/>
                <a:gd name="connsiteY20" fmla="*/ 419100 h 3162300"/>
                <a:gd name="connsiteX21" fmla="*/ 723900 w 1935480"/>
                <a:gd name="connsiteY21" fmla="*/ 388620 h 3162300"/>
                <a:gd name="connsiteX22" fmla="*/ 716280 w 1935480"/>
                <a:gd name="connsiteY22" fmla="*/ 342900 h 3162300"/>
                <a:gd name="connsiteX23" fmla="*/ 754380 w 1935480"/>
                <a:gd name="connsiteY23" fmla="*/ 198120 h 3162300"/>
                <a:gd name="connsiteX24" fmla="*/ 739140 w 1935480"/>
                <a:gd name="connsiteY24" fmla="*/ 91440 h 3162300"/>
                <a:gd name="connsiteX25" fmla="*/ 640080 w 1935480"/>
                <a:gd name="connsiteY25" fmla="*/ 0 h 3162300"/>
                <a:gd name="connsiteX26" fmla="*/ 525780 w 1935480"/>
                <a:gd name="connsiteY26" fmla="*/ 53340 h 3162300"/>
                <a:gd name="connsiteX27" fmla="*/ 350520 w 1935480"/>
                <a:gd name="connsiteY27" fmla="*/ 182880 h 3162300"/>
                <a:gd name="connsiteX28" fmla="*/ 320040 w 1935480"/>
                <a:gd name="connsiteY28" fmla="*/ 236220 h 3162300"/>
                <a:gd name="connsiteX29" fmla="*/ 320040 w 1935480"/>
                <a:gd name="connsiteY29" fmla="*/ 320040 h 3162300"/>
                <a:gd name="connsiteX30" fmla="*/ 198120 w 1935480"/>
                <a:gd name="connsiteY30" fmla="*/ 457200 h 3162300"/>
                <a:gd name="connsiteX31" fmla="*/ 121920 w 1935480"/>
                <a:gd name="connsiteY31" fmla="*/ 495300 h 3162300"/>
                <a:gd name="connsiteX32" fmla="*/ 129540 w 1935480"/>
                <a:gd name="connsiteY32" fmla="*/ 617220 h 3162300"/>
                <a:gd name="connsiteX33" fmla="*/ 22860 w 1935480"/>
                <a:gd name="connsiteY33" fmla="*/ 754380 h 3162300"/>
                <a:gd name="connsiteX34" fmla="*/ 0 w 1935480"/>
                <a:gd name="connsiteY34" fmla="*/ 876300 h 3162300"/>
                <a:gd name="connsiteX35" fmla="*/ 76200 w 1935480"/>
                <a:gd name="connsiteY35" fmla="*/ 975360 h 3162300"/>
                <a:gd name="connsiteX36" fmla="*/ 137160 w 1935480"/>
                <a:gd name="connsiteY36" fmla="*/ 1112520 h 3162300"/>
                <a:gd name="connsiteX37" fmla="*/ 236220 w 1935480"/>
                <a:gd name="connsiteY37" fmla="*/ 1264920 h 3162300"/>
                <a:gd name="connsiteX38" fmla="*/ 190500 w 1935480"/>
                <a:gd name="connsiteY38" fmla="*/ 1447800 h 3162300"/>
                <a:gd name="connsiteX39" fmla="*/ 289560 w 1935480"/>
                <a:gd name="connsiteY39" fmla="*/ 1508760 h 3162300"/>
                <a:gd name="connsiteX40" fmla="*/ 365760 w 1935480"/>
                <a:gd name="connsiteY40" fmla="*/ 1508760 h 3162300"/>
                <a:gd name="connsiteX41" fmla="*/ 411480 w 1935480"/>
                <a:gd name="connsiteY41" fmla="*/ 1463040 h 3162300"/>
                <a:gd name="connsiteX42" fmla="*/ 541020 w 1935480"/>
                <a:gd name="connsiteY42" fmla="*/ 1409700 h 3162300"/>
                <a:gd name="connsiteX43" fmla="*/ 571500 w 1935480"/>
                <a:gd name="connsiteY43" fmla="*/ 1516380 h 3162300"/>
                <a:gd name="connsiteX44" fmla="*/ 601980 w 1935480"/>
                <a:gd name="connsiteY44" fmla="*/ 1638300 h 3162300"/>
                <a:gd name="connsiteX45" fmla="*/ 609600 w 1935480"/>
                <a:gd name="connsiteY45" fmla="*/ 1722120 h 3162300"/>
                <a:gd name="connsiteX46" fmla="*/ 647700 w 1935480"/>
                <a:gd name="connsiteY46" fmla="*/ 1844040 h 3162300"/>
                <a:gd name="connsiteX47" fmla="*/ 662940 w 1935480"/>
                <a:gd name="connsiteY47" fmla="*/ 1996440 h 3162300"/>
                <a:gd name="connsiteX48" fmla="*/ 640080 w 1935480"/>
                <a:gd name="connsiteY48" fmla="*/ 2202180 h 3162300"/>
                <a:gd name="connsiteX49" fmla="*/ 632460 w 1935480"/>
                <a:gd name="connsiteY49" fmla="*/ 2346960 h 3162300"/>
                <a:gd name="connsiteX50" fmla="*/ 701040 w 1935480"/>
                <a:gd name="connsiteY50" fmla="*/ 2476500 h 3162300"/>
                <a:gd name="connsiteX51" fmla="*/ 853440 w 1935480"/>
                <a:gd name="connsiteY51" fmla="*/ 2644140 h 3162300"/>
                <a:gd name="connsiteX52" fmla="*/ 899160 w 1935480"/>
                <a:gd name="connsiteY52" fmla="*/ 2857500 h 3162300"/>
                <a:gd name="connsiteX53" fmla="*/ 929640 w 1935480"/>
                <a:gd name="connsiteY53" fmla="*/ 2941320 h 3162300"/>
                <a:gd name="connsiteX54" fmla="*/ 1226820 w 1935480"/>
                <a:gd name="connsiteY54" fmla="*/ 3154680 h 3162300"/>
                <a:gd name="connsiteX55" fmla="*/ 1303020 w 1935480"/>
                <a:gd name="connsiteY55" fmla="*/ 3162300 h 3162300"/>
                <a:gd name="connsiteX56" fmla="*/ 1333500 w 1935480"/>
                <a:gd name="connsiteY56" fmla="*/ 3124200 h 3162300"/>
                <a:gd name="connsiteX57" fmla="*/ 1310640 w 1935480"/>
                <a:gd name="connsiteY57" fmla="*/ 3063240 h 3162300"/>
                <a:gd name="connsiteX58" fmla="*/ 1287780 w 1935480"/>
                <a:gd name="connsiteY58" fmla="*/ 3002280 h 3162300"/>
                <a:gd name="connsiteX59" fmla="*/ 1264920 w 1935480"/>
                <a:gd name="connsiteY59" fmla="*/ 2903220 h 3162300"/>
                <a:gd name="connsiteX60" fmla="*/ 1226820 w 1935480"/>
                <a:gd name="connsiteY60" fmla="*/ 2743200 h 3162300"/>
                <a:gd name="connsiteX61" fmla="*/ 1165860 w 1935480"/>
                <a:gd name="connsiteY61" fmla="*/ 2628900 h 3162300"/>
                <a:gd name="connsiteX62" fmla="*/ 1120140 w 1935480"/>
                <a:gd name="connsiteY62" fmla="*/ 2567940 h 3162300"/>
                <a:gd name="connsiteX63" fmla="*/ 1066800 w 1935480"/>
                <a:gd name="connsiteY63" fmla="*/ 2522220 h 3162300"/>
                <a:gd name="connsiteX64" fmla="*/ 1013460 w 1935480"/>
                <a:gd name="connsiteY64" fmla="*/ 2476500 h 3162300"/>
                <a:gd name="connsiteX65" fmla="*/ 922020 w 1935480"/>
                <a:gd name="connsiteY65" fmla="*/ 2468880 h 3162300"/>
                <a:gd name="connsiteX66" fmla="*/ 883920 w 1935480"/>
                <a:gd name="connsiteY66" fmla="*/ 2331720 h 3162300"/>
                <a:gd name="connsiteX67" fmla="*/ 815340 w 1935480"/>
                <a:gd name="connsiteY67" fmla="*/ 2232660 h 3162300"/>
                <a:gd name="connsiteX68" fmla="*/ 769620 w 1935480"/>
                <a:gd name="connsiteY68" fmla="*/ 2164080 h 3162300"/>
                <a:gd name="connsiteX69" fmla="*/ 792480 w 1935480"/>
                <a:gd name="connsiteY69" fmla="*/ 2087880 h 3162300"/>
                <a:gd name="connsiteX70" fmla="*/ 815340 w 1935480"/>
                <a:gd name="connsiteY70" fmla="*/ 1996440 h 3162300"/>
                <a:gd name="connsiteX71" fmla="*/ 883920 w 1935480"/>
                <a:gd name="connsiteY71" fmla="*/ 1920240 h 3162300"/>
                <a:gd name="connsiteX72" fmla="*/ 899160 w 1935480"/>
                <a:gd name="connsiteY72" fmla="*/ 1783080 h 3162300"/>
                <a:gd name="connsiteX73" fmla="*/ 952500 w 1935480"/>
                <a:gd name="connsiteY73" fmla="*/ 1813560 h 3162300"/>
                <a:gd name="connsiteX74" fmla="*/ 1059180 w 1935480"/>
                <a:gd name="connsiteY74" fmla="*/ 1920240 h 3162300"/>
                <a:gd name="connsiteX75" fmla="*/ 1143000 w 1935480"/>
                <a:gd name="connsiteY75" fmla="*/ 2011680 h 3162300"/>
                <a:gd name="connsiteX76" fmla="*/ 1242060 w 1935480"/>
                <a:gd name="connsiteY76" fmla="*/ 2072640 h 3162300"/>
                <a:gd name="connsiteX77" fmla="*/ 1341120 w 1935480"/>
                <a:gd name="connsiteY77" fmla="*/ 2156460 h 3162300"/>
                <a:gd name="connsiteX78" fmla="*/ 1386840 w 1935480"/>
                <a:gd name="connsiteY78" fmla="*/ 2202180 h 3162300"/>
                <a:gd name="connsiteX79" fmla="*/ 1371600 w 1935480"/>
                <a:gd name="connsiteY79" fmla="*/ 2346960 h 3162300"/>
                <a:gd name="connsiteX80" fmla="*/ 1417320 w 1935480"/>
                <a:gd name="connsiteY80" fmla="*/ 2377440 h 3162300"/>
                <a:gd name="connsiteX81" fmla="*/ 1554480 w 1935480"/>
                <a:gd name="connsiteY81" fmla="*/ 2247900 h 3162300"/>
                <a:gd name="connsiteX82" fmla="*/ 1638300 w 1935480"/>
                <a:gd name="connsiteY82" fmla="*/ 2171700 h 3162300"/>
                <a:gd name="connsiteX83" fmla="*/ 1676400 w 1935480"/>
                <a:gd name="connsiteY83" fmla="*/ 2133600 h 3162300"/>
                <a:gd name="connsiteX84" fmla="*/ 1821180 w 1935480"/>
                <a:gd name="connsiteY84" fmla="*/ 2095500 h 3162300"/>
                <a:gd name="connsiteX85" fmla="*/ 1935480 w 1935480"/>
                <a:gd name="connsiteY85" fmla="*/ 1935480 h 3162300"/>
                <a:gd name="connsiteX86" fmla="*/ 1912620 w 1935480"/>
                <a:gd name="connsiteY86" fmla="*/ 1623060 h 3162300"/>
                <a:gd name="connsiteX87" fmla="*/ 1767840 w 1935480"/>
                <a:gd name="connsiteY87" fmla="*/ 1440180 h 3162300"/>
                <a:gd name="connsiteX88" fmla="*/ 1630680 w 1935480"/>
                <a:gd name="connsiteY88" fmla="*/ 1303020 h 3162300"/>
                <a:gd name="connsiteX89" fmla="*/ 1554480 w 1935480"/>
                <a:gd name="connsiteY89" fmla="*/ 1150620 h 3162300"/>
                <a:gd name="connsiteX90" fmla="*/ 1539240 w 1935480"/>
                <a:gd name="connsiteY90" fmla="*/ 1097280 h 3162300"/>
                <a:gd name="connsiteX91" fmla="*/ 1569720 w 1935480"/>
                <a:gd name="connsiteY91" fmla="*/ 1021080 h 3162300"/>
                <a:gd name="connsiteX92" fmla="*/ 1661160 w 1935480"/>
                <a:gd name="connsiteY92" fmla="*/ 952500 h 3162300"/>
                <a:gd name="connsiteX93" fmla="*/ 1790700 w 1935480"/>
                <a:gd name="connsiteY93" fmla="*/ 868680 h 3162300"/>
                <a:gd name="connsiteX0" fmla="*/ 1790700 w 1935480"/>
                <a:gd name="connsiteY0" fmla="*/ 868680 h 3162300"/>
                <a:gd name="connsiteX1" fmla="*/ 1790700 w 1935480"/>
                <a:gd name="connsiteY1" fmla="*/ 868680 h 3162300"/>
                <a:gd name="connsiteX2" fmla="*/ 1752600 w 1935480"/>
                <a:gd name="connsiteY2" fmla="*/ 815340 h 3162300"/>
                <a:gd name="connsiteX3" fmla="*/ 1752600 w 1935480"/>
                <a:gd name="connsiteY3" fmla="*/ 815340 h 3162300"/>
                <a:gd name="connsiteX4" fmla="*/ 1668780 w 1935480"/>
                <a:gd name="connsiteY4" fmla="*/ 807720 h 3162300"/>
                <a:gd name="connsiteX5" fmla="*/ 1638300 w 1935480"/>
                <a:gd name="connsiteY5" fmla="*/ 716280 h 3162300"/>
                <a:gd name="connsiteX6" fmla="*/ 1615440 w 1935480"/>
                <a:gd name="connsiteY6" fmla="*/ 670560 h 3162300"/>
                <a:gd name="connsiteX7" fmla="*/ 1463040 w 1935480"/>
                <a:gd name="connsiteY7" fmla="*/ 624840 h 3162300"/>
                <a:gd name="connsiteX8" fmla="*/ 1348740 w 1935480"/>
                <a:gd name="connsiteY8" fmla="*/ 693420 h 3162300"/>
                <a:gd name="connsiteX9" fmla="*/ 1196340 w 1935480"/>
                <a:gd name="connsiteY9" fmla="*/ 670560 h 3162300"/>
                <a:gd name="connsiteX10" fmla="*/ 1097280 w 1935480"/>
                <a:gd name="connsiteY10" fmla="*/ 693420 h 3162300"/>
                <a:gd name="connsiteX11" fmla="*/ 1059180 w 1935480"/>
                <a:gd name="connsiteY11" fmla="*/ 739140 h 3162300"/>
                <a:gd name="connsiteX12" fmla="*/ 1043940 w 1935480"/>
                <a:gd name="connsiteY12" fmla="*/ 845820 h 3162300"/>
                <a:gd name="connsiteX13" fmla="*/ 982980 w 1935480"/>
                <a:gd name="connsiteY13" fmla="*/ 807720 h 3162300"/>
                <a:gd name="connsiteX14" fmla="*/ 929640 w 1935480"/>
                <a:gd name="connsiteY14" fmla="*/ 815340 h 3162300"/>
                <a:gd name="connsiteX15" fmla="*/ 853440 w 1935480"/>
                <a:gd name="connsiteY15" fmla="*/ 754380 h 3162300"/>
                <a:gd name="connsiteX16" fmla="*/ 830580 w 1935480"/>
                <a:gd name="connsiteY16" fmla="*/ 731520 h 3162300"/>
                <a:gd name="connsiteX17" fmla="*/ 815340 w 1935480"/>
                <a:gd name="connsiteY17" fmla="*/ 647700 h 3162300"/>
                <a:gd name="connsiteX18" fmla="*/ 746760 w 1935480"/>
                <a:gd name="connsiteY18" fmla="*/ 533400 h 3162300"/>
                <a:gd name="connsiteX19" fmla="*/ 693420 w 1935480"/>
                <a:gd name="connsiteY19" fmla="*/ 480060 h 3162300"/>
                <a:gd name="connsiteX20" fmla="*/ 662940 w 1935480"/>
                <a:gd name="connsiteY20" fmla="*/ 419100 h 3162300"/>
                <a:gd name="connsiteX21" fmla="*/ 723900 w 1935480"/>
                <a:gd name="connsiteY21" fmla="*/ 388620 h 3162300"/>
                <a:gd name="connsiteX22" fmla="*/ 716280 w 1935480"/>
                <a:gd name="connsiteY22" fmla="*/ 342900 h 3162300"/>
                <a:gd name="connsiteX23" fmla="*/ 754380 w 1935480"/>
                <a:gd name="connsiteY23" fmla="*/ 198120 h 3162300"/>
                <a:gd name="connsiteX24" fmla="*/ 739140 w 1935480"/>
                <a:gd name="connsiteY24" fmla="*/ 91440 h 3162300"/>
                <a:gd name="connsiteX25" fmla="*/ 640080 w 1935480"/>
                <a:gd name="connsiteY25" fmla="*/ 0 h 3162300"/>
                <a:gd name="connsiteX26" fmla="*/ 525780 w 1935480"/>
                <a:gd name="connsiteY26" fmla="*/ 53340 h 3162300"/>
                <a:gd name="connsiteX27" fmla="*/ 350520 w 1935480"/>
                <a:gd name="connsiteY27" fmla="*/ 182880 h 3162300"/>
                <a:gd name="connsiteX28" fmla="*/ 320040 w 1935480"/>
                <a:gd name="connsiteY28" fmla="*/ 236220 h 3162300"/>
                <a:gd name="connsiteX29" fmla="*/ 320040 w 1935480"/>
                <a:gd name="connsiteY29" fmla="*/ 320040 h 3162300"/>
                <a:gd name="connsiteX30" fmla="*/ 198120 w 1935480"/>
                <a:gd name="connsiteY30" fmla="*/ 457200 h 3162300"/>
                <a:gd name="connsiteX31" fmla="*/ 121920 w 1935480"/>
                <a:gd name="connsiteY31" fmla="*/ 495300 h 3162300"/>
                <a:gd name="connsiteX32" fmla="*/ 129540 w 1935480"/>
                <a:gd name="connsiteY32" fmla="*/ 617220 h 3162300"/>
                <a:gd name="connsiteX33" fmla="*/ 22860 w 1935480"/>
                <a:gd name="connsiteY33" fmla="*/ 754380 h 3162300"/>
                <a:gd name="connsiteX34" fmla="*/ 0 w 1935480"/>
                <a:gd name="connsiteY34" fmla="*/ 876300 h 3162300"/>
                <a:gd name="connsiteX35" fmla="*/ 76200 w 1935480"/>
                <a:gd name="connsiteY35" fmla="*/ 975360 h 3162300"/>
                <a:gd name="connsiteX36" fmla="*/ 137160 w 1935480"/>
                <a:gd name="connsiteY36" fmla="*/ 1112520 h 3162300"/>
                <a:gd name="connsiteX37" fmla="*/ 236220 w 1935480"/>
                <a:gd name="connsiteY37" fmla="*/ 1264920 h 3162300"/>
                <a:gd name="connsiteX38" fmla="*/ 190500 w 1935480"/>
                <a:gd name="connsiteY38" fmla="*/ 1447800 h 3162300"/>
                <a:gd name="connsiteX39" fmla="*/ 289560 w 1935480"/>
                <a:gd name="connsiteY39" fmla="*/ 1508760 h 3162300"/>
                <a:gd name="connsiteX40" fmla="*/ 365760 w 1935480"/>
                <a:gd name="connsiteY40" fmla="*/ 1508760 h 3162300"/>
                <a:gd name="connsiteX41" fmla="*/ 411480 w 1935480"/>
                <a:gd name="connsiteY41" fmla="*/ 1463040 h 3162300"/>
                <a:gd name="connsiteX42" fmla="*/ 541020 w 1935480"/>
                <a:gd name="connsiteY42" fmla="*/ 1409700 h 3162300"/>
                <a:gd name="connsiteX43" fmla="*/ 571500 w 1935480"/>
                <a:gd name="connsiteY43" fmla="*/ 1516380 h 3162300"/>
                <a:gd name="connsiteX44" fmla="*/ 601980 w 1935480"/>
                <a:gd name="connsiteY44" fmla="*/ 1638300 h 3162300"/>
                <a:gd name="connsiteX45" fmla="*/ 609600 w 1935480"/>
                <a:gd name="connsiteY45" fmla="*/ 1722120 h 3162300"/>
                <a:gd name="connsiteX46" fmla="*/ 647700 w 1935480"/>
                <a:gd name="connsiteY46" fmla="*/ 1844040 h 3162300"/>
                <a:gd name="connsiteX47" fmla="*/ 662940 w 1935480"/>
                <a:gd name="connsiteY47" fmla="*/ 1996440 h 3162300"/>
                <a:gd name="connsiteX48" fmla="*/ 640080 w 1935480"/>
                <a:gd name="connsiteY48" fmla="*/ 2202180 h 3162300"/>
                <a:gd name="connsiteX49" fmla="*/ 632460 w 1935480"/>
                <a:gd name="connsiteY49" fmla="*/ 2346960 h 3162300"/>
                <a:gd name="connsiteX50" fmla="*/ 701040 w 1935480"/>
                <a:gd name="connsiteY50" fmla="*/ 2476500 h 3162300"/>
                <a:gd name="connsiteX51" fmla="*/ 853440 w 1935480"/>
                <a:gd name="connsiteY51" fmla="*/ 2644140 h 3162300"/>
                <a:gd name="connsiteX52" fmla="*/ 899160 w 1935480"/>
                <a:gd name="connsiteY52" fmla="*/ 2857500 h 3162300"/>
                <a:gd name="connsiteX53" fmla="*/ 929640 w 1935480"/>
                <a:gd name="connsiteY53" fmla="*/ 2941320 h 3162300"/>
                <a:gd name="connsiteX54" fmla="*/ 1226820 w 1935480"/>
                <a:gd name="connsiteY54" fmla="*/ 3154680 h 3162300"/>
                <a:gd name="connsiteX55" fmla="*/ 1303020 w 1935480"/>
                <a:gd name="connsiteY55" fmla="*/ 3162300 h 3162300"/>
                <a:gd name="connsiteX56" fmla="*/ 1333500 w 1935480"/>
                <a:gd name="connsiteY56" fmla="*/ 3124200 h 3162300"/>
                <a:gd name="connsiteX57" fmla="*/ 1310640 w 1935480"/>
                <a:gd name="connsiteY57" fmla="*/ 3063240 h 3162300"/>
                <a:gd name="connsiteX58" fmla="*/ 1287780 w 1935480"/>
                <a:gd name="connsiteY58" fmla="*/ 3002280 h 3162300"/>
                <a:gd name="connsiteX59" fmla="*/ 1264920 w 1935480"/>
                <a:gd name="connsiteY59" fmla="*/ 2903220 h 3162300"/>
                <a:gd name="connsiteX60" fmla="*/ 1226820 w 1935480"/>
                <a:gd name="connsiteY60" fmla="*/ 2743200 h 3162300"/>
                <a:gd name="connsiteX61" fmla="*/ 1165860 w 1935480"/>
                <a:gd name="connsiteY61" fmla="*/ 2628900 h 3162300"/>
                <a:gd name="connsiteX62" fmla="*/ 1120140 w 1935480"/>
                <a:gd name="connsiteY62" fmla="*/ 2567940 h 3162300"/>
                <a:gd name="connsiteX63" fmla="*/ 1066800 w 1935480"/>
                <a:gd name="connsiteY63" fmla="*/ 2522220 h 3162300"/>
                <a:gd name="connsiteX64" fmla="*/ 1013460 w 1935480"/>
                <a:gd name="connsiteY64" fmla="*/ 2476500 h 3162300"/>
                <a:gd name="connsiteX65" fmla="*/ 922020 w 1935480"/>
                <a:gd name="connsiteY65" fmla="*/ 2468880 h 3162300"/>
                <a:gd name="connsiteX66" fmla="*/ 883920 w 1935480"/>
                <a:gd name="connsiteY66" fmla="*/ 2331720 h 3162300"/>
                <a:gd name="connsiteX67" fmla="*/ 815340 w 1935480"/>
                <a:gd name="connsiteY67" fmla="*/ 2232660 h 3162300"/>
                <a:gd name="connsiteX68" fmla="*/ 769620 w 1935480"/>
                <a:gd name="connsiteY68" fmla="*/ 2164080 h 3162300"/>
                <a:gd name="connsiteX69" fmla="*/ 792480 w 1935480"/>
                <a:gd name="connsiteY69" fmla="*/ 2087880 h 3162300"/>
                <a:gd name="connsiteX70" fmla="*/ 815340 w 1935480"/>
                <a:gd name="connsiteY70" fmla="*/ 1996440 h 3162300"/>
                <a:gd name="connsiteX71" fmla="*/ 883920 w 1935480"/>
                <a:gd name="connsiteY71" fmla="*/ 1920240 h 3162300"/>
                <a:gd name="connsiteX72" fmla="*/ 899160 w 1935480"/>
                <a:gd name="connsiteY72" fmla="*/ 1783080 h 3162300"/>
                <a:gd name="connsiteX73" fmla="*/ 952500 w 1935480"/>
                <a:gd name="connsiteY73" fmla="*/ 1813560 h 3162300"/>
                <a:gd name="connsiteX74" fmla="*/ 1059180 w 1935480"/>
                <a:gd name="connsiteY74" fmla="*/ 1920240 h 3162300"/>
                <a:gd name="connsiteX75" fmla="*/ 1143000 w 1935480"/>
                <a:gd name="connsiteY75" fmla="*/ 2011680 h 3162300"/>
                <a:gd name="connsiteX76" fmla="*/ 1242060 w 1935480"/>
                <a:gd name="connsiteY76" fmla="*/ 2072640 h 3162300"/>
                <a:gd name="connsiteX77" fmla="*/ 1341120 w 1935480"/>
                <a:gd name="connsiteY77" fmla="*/ 2156460 h 3162300"/>
                <a:gd name="connsiteX78" fmla="*/ 1386840 w 1935480"/>
                <a:gd name="connsiteY78" fmla="*/ 2202180 h 3162300"/>
                <a:gd name="connsiteX79" fmla="*/ 1371600 w 1935480"/>
                <a:gd name="connsiteY79" fmla="*/ 2346960 h 3162300"/>
                <a:gd name="connsiteX80" fmla="*/ 1417320 w 1935480"/>
                <a:gd name="connsiteY80" fmla="*/ 2377440 h 3162300"/>
                <a:gd name="connsiteX81" fmla="*/ 1554480 w 1935480"/>
                <a:gd name="connsiteY81" fmla="*/ 2247900 h 3162300"/>
                <a:gd name="connsiteX82" fmla="*/ 1638300 w 1935480"/>
                <a:gd name="connsiteY82" fmla="*/ 2171700 h 3162300"/>
                <a:gd name="connsiteX83" fmla="*/ 1676400 w 1935480"/>
                <a:gd name="connsiteY83" fmla="*/ 2133600 h 3162300"/>
                <a:gd name="connsiteX84" fmla="*/ 1821180 w 1935480"/>
                <a:gd name="connsiteY84" fmla="*/ 2095500 h 3162300"/>
                <a:gd name="connsiteX85" fmla="*/ 1935480 w 1935480"/>
                <a:gd name="connsiteY85" fmla="*/ 1935480 h 3162300"/>
                <a:gd name="connsiteX86" fmla="*/ 1912620 w 1935480"/>
                <a:gd name="connsiteY86" fmla="*/ 1623060 h 3162300"/>
                <a:gd name="connsiteX87" fmla="*/ 1767840 w 1935480"/>
                <a:gd name="connsiteY87" fmla="*/ 1440180 h 3162300"/>
                <a:gd name="connsiteX88" fmla="*/ 1630680 w 1935480"/>
                <a:gd name="connsiteY88" fmla="*/ 1303020 h 3162300"/>
                <a:gd name="connsiteX89" fmla="*/ 1554480 w 1935480"/>
                <a:gd name="connsiteY89" fmla="*/ 1150620 h 3162300"/>
                <a:gd name="connsiteX90" fmla="*/ 1539240 w 1935480"/>
                <a:gd name="connsiteY90" fmla="*/ 1097280 h 3162300"/>
                <a:gd name="connsiteX91" fmla="*/ 1569720 w 1935480"/>
                <a:gd name="connsiteY91" fmla="*/ 1021080 h 3162300"/>
                <a:gd name="connsiteX92" fmla="*/ 1661160 w 1935480"/>
                <a:gd name="connsiteY92" fmla="*/ 952500 h 3162300"/>
                <a:gd name="connsiteX93" fmla="*/ 1790700 w 1935480"/>
                <a:gd name="connsiteY93" fmla="*/ 868680 h 3162300"/>
                <a:gd name="connsiteX0" fmla="*/ 1790700 w 1935480"/>
                <a:gd name="connsiteY0" fmla="*/ 868680 h 3162300"/>
                <a:gd name="connsiteX1" fmla="*/ 1790700 w 1935480"/>
                <a:gd name="connsiteY1" fmla="*/ 868680 h 3162300"/>
                <a:gd name="connsiteX2" fmla="*/ 1752600 w 1935480"/>
                <a:gd name="connsiteY2" fmla="*/ 815340 h 3162300"/>
                <a:gd name="connsiteX3" fmla="*/ 1752600 w 1935480"/>
                <a:gd name="connsiteY3" fmla="*/ 815340 h 3162300"/>
                <a:gd name="connsiteX4" fmla="*/ 1668780 w 1935480"/>
                <a:gd name="connsiteY4" fmla="*/ 807720 h 3162300"/>
                <a:gd name="connsiteX5" fmla="*/ 1638300 w 1935480"/>
                <a:gd name="connsiteY5" fmla="*/ 716280 h 3162300"/>
                <a:gd name="connsiteX6" fmla="*/ 1615440 w 1935480"/>
                <a:gd name="connsiteY6" fmla="*/ 670560 h 3162300"/>
                <a:gd name="connsiteX7" fmla="*/ 1463040 w 1935480"/>
                <a:gd name="connsiteY7" fmla="*/ 624840 h 3162300"/>
                <a:gd name="connsiteX8" fmla="*/ 1348740 w 1935480"/>
                <a:gd name="connsiteY8" fmla="*/ 693420 h 3162300"/>
                <a:gd name="connsiteX9" fmla="*/ 1196340 w 1935480"/>
                <a:gd name="connsiteY9" fmla="*/ 670560 h 3162300"/>
                <a:gd name="connsiteX10" fmla="*/ 1097280 w 1935480"/>
                <a:gd name="connsiteY10" fmla="*/ 693420 h 3162300"/>
                <a:gd name="connsiteX11" fmla="*/ 1059180 w 1935480"/>
                <a:gd name="connsiteY11" fmla="*/ 739140 h 3162300"/>
                <a:gd name="connsiteX12" fmla="*/ 1043940 w 1935480"/>
                <a:gd name="connsiteY12" fmla="*/ 845820 h 3162300"/>
                <a:gd name="connsiteX13" fmla="*/ 982980 w 1935480"/>
                <a:gd name="connsiteY13" fmla="*/ 807720 h 3162300"/>
                <a:gd name="connsiteX14" fmla="*/ 929640 w 1935480"/>
                <a:gd name="connsiteY14" fmla="*/ 815340 h 3162300"/>
                <a:gd name="connsiteX15" fmla="*/ 853440 w 1935480"/>
                <a:gd name="connsiteY15" fmla="*/ 754380 h 3162300"/>
                <a:gd name="connsiteX16" fmla="*/ 830580 w 1935480"/>
                <a:gd name="connsiteY16" fmla="*/ 731520 h 3162300"/>
                <a:gd name="connsiteX17" fmla="*/ 815340 w 1935480"/>
                <a:gd name="connsiteY17" fmla="*/ 647700 h 3162300"/>
                <a:gd name="connsiteX18" fmla="*/ 746760 w 1935480"/>
                <a:gd name="connsiteY18" fmla="*/ 533400 h 3162300"/>
                <a:gd name="connsiteX19" fmla="*/ 693420 w 1935480"/>
                <a:gd name="connsiteY19" fmla="*/ 480060 h 3162300"/>
                <a:gd name="connsiteX20" fmla="*/ 662940 w 1935480"/>
                <a:gd name="connsiteY20" fmla="*/ 419100 h 3162300"/>
                <a:gd name="connsiteX21" fmla="*/ 723900 w 1935480"/>
                <a:gd name="connsiteY21" fmla="*/ 388620 h 3162300"/>
                <a:gd name="connsiteX22" fmla="*/ 716280 w 1935480"/>
                <a:gd name="connsiteY22" fmla="*/ 342900 h 3162300"/>
                <a:gd name="connsiteX23" fmla="*/ 754380 w 1935480"/>
                <a:gd name="connsiteY23" fmla="*/ 198120 h 3162300"/>
                <a:gd name="connsiteX24" fmla="*/ 739140 w 1935480"/>
                <a:gd name="connsiteY24" fmla="*/ 91440 h 3162300"/>
                <a:gd name="connsiteX25" fmla="*/ 640080 w 1935480"/>
                <a:gd name="connsiteY25" fmla="*/ 0 h 3162300"/>
                <a:gd name="connsiteX26" fmla="*/ 525780 w 1935480"/>
                <a:gd name="connsiteY26" fmla="*/ 53340 h 3162300"/>
                <a:gd name="connsiteX27" fmla="*/ 350520 w 1935480"/>
                <a:gd name="connsiteY27" fmla="*/ 182880 h 3162300"/>
                <a:gd name="connsiteX28" fmla="*/ 320040 w 1935480"/>
                <a:gd name="connsiteY28" fmla="*/ 236220 h 3162300"/>
                <a:gd name="connsiteX29" fmla="*/ 320040 w 1935480"/>
                <a:gd name="connsiteY29" fmla="*/ 320040 h 3162300"/>
                <a:gd name="connsiteX30" fmla="*/ 198120 w 1935480"/>
                <a:gd name="connsiteY30" fmla="*/ 457200 h 3162300"/>
                <a:gd name="connsiteX31" fmla="*/ 121920 w 1935480"/>
                <a:gd name="connsiteY31" fmla="*/ 495300 h 3162300"/>
                <a:gd name="connsiteX32" fmla="*/ 129540 w 1935480"/>
                <a:gd name="connsiteY32" fmla="*/ 617220 h 3162300"/>
                <a:gd name="connsiteX33" fmla="*/ 22860 w 1935480"/>
                <a:gd name="connsiteY33" fmla="*/ 754380 h 3162300"/>
                <a:gd name="connsiteX34" fmla="*/ 0 w 1935480"/>
                <a:gd name="connsiteY34" fmla="*/ 876300 h 3162300"/>
                <a:gd name="connsiteX35" fmla="*/ 76200 w 1935480"/>
                <a:gd name="connsiteY35" fmla="*/ 975360 h 3162300"/>
                <a:gd name="connsiteX36" fmla="*/ 137160 w 1935480"/>
                <a:gd name="connsiteY36" fmla="*/ 1112520 h 3162300"/>
                <a:gd name="connsiteX37" fmla="*/ 236220 w 1935480"/>
                <a:gd name="connsiteY37" fmla="*/ 1264920 h 3162300"/>
                <a:gd name="connsiteX38" fmla="*/ 190500 w 1935480"/>
                <a:gd name="connsiteY38" fmla="*/ 1447800 h 3162300"/>
                <a:gd name="connsiteX39" fmla="*/ 289560 w 1935480"/>
                <a:gd name="connsiteY39" fmla="*/ 1508760 h 3162300"/>
                <a:gd name="connsiteX40" fmla="*/ 365760 w 1935480"/>
                <a:gd name="connsiteY40" fmla="*/ 1508760 h 3162300"/>
                <a:gd name="connsiteX41" fmla="*/ 411480 w 1935480"/>
                <a:gd name="connsiteY41" fmla="*/ 1463040 h 3162300"/>
                <a:gd name="connsiteX42" fmla="*/ 541020 w 1935480"/>
                <a:gd name="connsiteY42" fmla="*/ 1409700 h 3162300"/>
                <a:gd name="connsiteX43" fmla="*/ 571500 w 1935480"/>
                <a:gd name="connsiteY43" fmla="*/ 1516380 h 3162300"/>
                <a:gd name="connsiteX44" fmla="*/ 601980 w 1935480"/>
                <a:gd name="connsiteY44" fmla="*/ 1638300 h 3162300"/>
                <a:gd name="connsiteX45" fmla="*/ 609600 w 1935480"/>
                <a:gd name="connsiteY45" fmla="*/ 1722120 h 3162300"/>
                <a:gd name="connsiteX46" fmla="*/ 647700 w 1935480"/>
                <a:gd name="connsiteY46" fmla="*/ 1844040 h 3162300"/>
                <a:gd name="connsiteX47" fmla="*/ 662940 w 1935480"/>
                <a:gd name="connsiteY47" fmla="*/ 1996440 h 3162300"/>
                <a:gd name="connsiteX48" fmla="*/ 640080 w 1935480"/>
                <a:gd name="connsiteY48" fmla="*/ 2202180 h 3162300"/>
                <a:gd name="connsiteX49" fmla="*/ 632460 w 1935480"/>
                <a:gd name="connsiteY49" fmla="*/ 2346960 h 3162300"/>
                <a:gd name="connsiteX50" fmla="*/ 701040 w 1935480"/>
                <a:gd name="connsiteY50" fmla="*/ 2476500 h 3162300"/>
                <a:gd name="connsiteX51" fmla="*/ 853440 w 1935480"/>
                <a:gd name="connsiteY51" fmla="*/ 2644140 h 3162300"/>
                <a:gd name="connsiteX52" fmla="*/ 899160 w 1935480"/>
                <a:gd name="connsiteY52" fmla="*/ 2857500 h 3162300"/>
                <a:gd name="connsiteX53" fmla="*/ 929640 w 1935480"/>
                <a:gd name="connsiteY53" fmla="*/ 2941320 h 3162300"/>
                <a:gd name="connsiteX54" fmla="*/ 1226820 w 1935480"/>
                <a:gd name="connsiteY54" fmla="*/ 3154680 h 3162300"/>
                <a:gd name="connsiteX55" fmla="*/ 1303020 w 1935480"/>
                <a:gd name="connsiteY55" fmla="*/ 3162300 h 3162300"/>
                <a:gd name="connsiteX56" fmla="*/ 1333500 w 1935480"/>
                <a:gd name="connsiteY56" fmla="*/ 3124200 h 3162300"/>
                <a:gd name="connsiteX57" fmla="*/ 1310640 w 1935480"/>
                <a:gd name="connsiteY57" fmla="*/ 3063240 h 3162300"/>
                <a:gd name="connsiteX58" fmla="*/ 1257300 w 1935480"/>
                <a:gd name="connsiteY58" fmla="*/ 2956560 h 3162300"/>
                <a:gd name="connsiteX59" fmla="*/ 1264920 w 1935480"/>
                <a:gd name="connsiteY59" fmla="*/ 2903220 h 3162300"/>
                <a:gd name="connsiteX60" fmla="*/ 1226820 w 1935480"/>
                <a:gd name="connsiteY60" fmla="*/ 2743200 h 3162300"/>
                <a:gd name="connsiteX61" fmla="*/ 1165860 w 1935480"/>
                <a:gd name="connsiteY61" fmla="*/ 2628900 h 3162300"/>
                <a:gd name="connsiteX62" fmla="*/ 1120140 w 1935480"/>
                <a:gd name="connsiteY62" fmla="*/ 2567940 h 3162300"/>
                <a:gd name="connsiteX63" fmla="*/ 1066800 w 1935480"/>
                <a:gd name="connsiteY63" fmla="*/ 2522220 h 3162300"/>
                <a:gd name="connsiteX64" fmla="*/ 1013460 w 1935480"/>
                <a:gd name="connsiteY64" fmla="*/ 2476500 h 3162300"/>
                <a:gd name="connsiteX65" fmla="*/ 922020 w 1935480"/>
                <a:gd name="connsiteY65" fmla="*/ 2468880 h 3162300"/>
                <a:gd name="connsiteX66" fmla="*/ 883920 w 1935480"/>
                <a:gd name="connsiteY66" fmla="*/ 2331720 h 3162300"/>
                <a:gd name="connsiteX67" fmla="*/ 815340 w 1935480"/>
                <a:gd name="connsiteY67" fmla="*/ 2232660 h 3162300"/>
                <a:gd name="connsiteX68" fmla="*/ 769620 w 1935480"/>
                <a:gd name="connsiteY68" fmla="*/ 2164080 h 3162300"/>
                <a:gd name="connsiteX69" fmla="*/ 792480 w 1935480"/>
                <a:gd name="connsiteY69" fmla="*/ 2087880 h 3162300"/>
                <a:gd name="connsiteX70" fmla="*/ 815340 w 1935480"/>
                <a:gd name="connsiteY70" fmla="*/ 1996440 h 3162300"/>
                <a:gd name="connsiteX71" fmla="*/ 883920 w 1935480"/>
                <a:gd name="connsiteY71" fmla="*/ 1920240 h 3162300"/>
                <a:gd name="connsiteX72" fmla="*/ 899160 w 1935480"/>
                <a:gd name="connsiteY72" fmla="*/ 1783080 h 3162300"/>
                <a:gd name="connsiteX73" fmla="*/ 952500 w 1935480"/>
                <a:gd name="connsiteY73" fmla="*/ 1813560 h 3162300"/>
                <a:gd name="connsiteX74" fmla="*/ 1059180 w 1935480"/>
                <a:gd name="connsiteY74" fmla="*/ 1920240 h 3162300"/>
                <a:gd name="connsiteX75" fmla="*/ 1143000 w 1935480"/>
                <a:gd name="connsiteY75" fmla="*/ 2011680 h 3162300"/>
                <a:gd name="connsiteX76" fmla="*/ 1242060 w 1935480"/>
                <a:gd name="connsiteY76" fmla="*/ 2072640 h 3162300"/>
                <a:gd name="connsiteX77" fmla="*/ 1341120 w 1935480"/>
                <a:gd name="connsiteY77" fmla="*/ 2156460 h 3162300"/>
                <a:gd name="connsiteX78" fmla="*/ 1386840 w 1935480"/>
                <a:gd name="connsiteY78" fmla="*/ 2202180 h 3162300"/>
                <a:gd name="connsiteX79" fmla="*/ 1371600 w 1935480"/>
                <a:gd name="connsiteY79" fmla="*/ 2346960 h 3162300"/>
                <a:gd name="connsiteX80" fmla="*/ 1417320 w 1935480"/>
                <a:gd name="connsiteY80" fmla="*/ 2377440 h 3162300"/>
                <a:gd name="connsiteX81" fmla="*/ 1554480 w 1935480"/>
                <a:gd name="connsiteY81" fmla="*/ 2247900 h 3162300"/>
                <a:gd name="connsiteX82" fmla="*/ 1638300 w 1935480"/>
                <a:gd name="connsiteY82" fmla="*/ 2171700 h 3162300"/>
                <a:gd name="connsiteX83" fmla="*/ 1676400 w 1935480"/>
                <a:gd name="connsiteY83" fmla="*/ 2133600 h 3162300"/>
                <a:gd name="connsiteX84" fmla="*/ 1821180 w 1935480"/>
                <a:gd name="connsiteY84" fmla="*/ 2095500 h 3162300"/>
                <a:gd name="connsiteX85" fmla="*/ 1935480 w 1935480"/>
                <a:gd name="connsiteY85" fmla="*/ 1935480 h 3162300"/>
                <a:gd name="connsiteX86" fmla="*/ 1912620 w 1935480"/>
                <a:gd name="connsiteY86" fmla="*/ 1623060 h 3162300"/>
                <a:gd name="connsiteX87" fmla="*/ 1767840 w 1935480"/>
                <a:gd name="connsiteY87" fmla="*/ 1440180 h 3162300"/>
                <a:gd name="connsiteX88" fmla="*/ 1630680 w 1935480"/>
                <a:gd name="connsiteY88" fmla="*/ 1303020 h 3162300"/>
                <a:gd name="connsiteX89" fmla="*/ 1554480 w 1935480"/>
                <a:gd name="connsiteY89" fmla="*/ 1150620 h 3162300"/>
                <a:gd name="connsiteX90" fmla="*/ 1539240 w 1935480"/>
                <a:gd name="connsiteY90" fmla="*/ 1097280 h 3162300"/>
                <a:gd name="connsiteX91" fmla="*/ 1569720 w 1935480"/>
                <a:gd name="connsiteY91" fmla="*/ 1021080 h 3162300"/>
                <a:gd name="connsiteX92" fmla="*/ 1661160 w 1935480"/>
                <a:gd name="connsiteY92" fmla="*/ 952500 h 3162300"/>
                <a:gd name="connsiteX93" fmla="*/ 1790700 w 1935480"/>
                <a:gd name="connsiteY93" fmla="*/ 868680 h 3162300"/>
                <a:gd name="connsiteX0" fmla="*/ 1790700 w 1935480"/>
                <a:gd name="connsiteY0" fmla="*/ 868680 h 3162300"/>
                <a:gd name="connsiteX1" fmla="*/ 1790700 w 1935480"/>
                <a:gd name="connsiteY1" fmla="*/ 868680 h 3162300"/>
                <a:gd name="connsiteX2" fmla="*/ 1752600 w 1935480"/>
                <a:gd name="connsiteY2" fmla="*/ 815340 h 3162300"/>
                <a:gd name="connsiteX3" fmla="*/ 1752600 w 1935480"/>
                <a:gd name="connsiteY3" fmla="*/ 815340 h 3162300"/>
                <a:gd name="connsiteX4" fmla="*/ 1668780 w 1935480"/>
                <a:gd name="connsiteY4" fmla="*/ 807720 h 3162300"/>
                <a:gd name="connsiteX5" fmla="*/ 1638300 w 1935480"/>
                <a:gd name="connsiteY5" fmla="*/ 716280 h 3162300"/>
                <a:gd name="connsiteX6" fmla="*/ 1615440 w 1935480"/>
                <a:gd name="connsiteY6" fmla="*/ 670560 h 3162300"/>
                <a:gd name="connsiteX7" fmla="*/ 1463040 w 1935480"/>
                <a:gd name="connsiteY7" fmla="*/ 624840 h 3162300"/>
                <a:gd name="connsiteX8" fmla="*/ 1348740 w 1935480"/>
                <a:gd name="connsiteY8" fmla="*/ 693420 h 3162300"/>
                <a:gd name="connsiteX9" fmla="*/ 1196340 w 1935480"/>
                <a:gd name="connsiteY9" fmla="*/ 670560 h 3162300"/>
                <a:gd name="connsiteX10" fmla="*/ 1097280 w 1935480"/>
                <a:gd name="connsiteY10" fmla="*/ 693420 h 3162300"/>
                <a:gd name="connsiteX11" fmla="*/ 1059180 w 1935480"/>
                <a:gd name="connsiteY11" fmla="*/ 739140 h 3162300"/>
                <a:gd name="connsiteX12" fmla="*/ 1043940 w 1935480"/>
                <a:gd name="connsiteY12" fmla="*/ 845820 h 3162300"/>
                <a:gd name="connsiteX13" fmla="*/ 982980 w 1935480"/>
                <a:gd name="connsiteY13" fmla="*/ 807720 h 3162300"/>
                <a:gd name="connsiteX14" fmla="*/ 929640 w 1935480"/>
                <a:gd name="connsiteY14" fmla="*/ 815340 h 3162300"/>
                <a:gd name="connsiteX15" fmla="*/ 853440 w 1935480"/>
                <a:gd name="connsiteY15" fmla="*/ 754380 h 3162300"/>
                <a:gd name="connsiteX16" fmla="*/ 830580 w 1935480"/>
                <a:gd name="connsiteY16" fmla="*/ 731520 h 3162300"/>
                <a:gd name="connsiteX17" fmla="*/ 815340 w 1935480"/>
                <a:gd name="connsiteY17" fmla="*/ 647700 h 3162300"/>
                <a:gd name="connsiteX18" fmla="*/ 746760 w 1935480"/>
                <a:gd name="connsiteY18" fmla="*/ 533400 h 3162300"/>
                <a:gd name="connsiteX19" fmla="*/ 693420 w 1935480"/>
                <a:gd name="connsiteY19" fmla="*/ 480060 h 3162300"/>
                <a:gd name="connsiteX20" fmla="*/ 662940 w 1935480"/>
                <a:gd name="connsiteY20" fmla="*/ 419100 h 3162300"/>
                <a:gd name="connsiteX21" fmla="*/ 723900 w 1935480"/>
                <a:gd name="connsiteY21" fmla="*/ 388620 h 3162300"/>
                <a:gd name="connsiteX22" fmla="*/ 716280 w 1935480"/>
                <a:gd name="connsiteY22" fmla="*/ 342900 h 3162300"/>
                <a:gd name="connsiteX23" fmla="*/ 754380 w 1935480"/>
                <a:gd name="connsiteY23" fmla="*/ 198120 h 3162300"/>
                <a:gd name="connsiteX24" fmla="*/ 739140 w 1935480"/>
                <a:gd name="connsiteY24" fmla="*/ 91440 h 3162300"/>
                <a:gd name="connsiteX25" fmla="*/ 640080 w 1935480"/>
                <a:gd name="connsiteY25" fmla="*/ 0 h 3162300"/>
                <a:gd name="connsiteX26" fmla="*/ 525780 w 1935480"/>
                <a:gd name="connsiteY26" fmla="*/ 53340 h 3162300"/>
                <a:gd name="connsiteX27" fmla="*/ 350520 w 1935480"/>
                <a:gd name="connsiteY27" fmla="*/ 182880 h 3162300"/>
                <a:gd name="connsiteX28" fmla="*/ 320040 w 1935480"/>
                <a:gd name="connsiteY28" fmla="*/ 236220 h 3162300"/>
                <a:gd name="connsiteX29" fmla="*/ 320040 w 1935480"/>
                <a:gd name="connsiteY29" fmla="*/ 320040 h 3162300"/>
                <a:gd name="connsiteX30" fmla="*/ 198120 w 1935480"/>
                <a:gd name="connsiteY30" fmla="*/ 457200 h 3162300"/>
                <a:gd name="connsiteX31" fmla="*/ 121920 w 1935480"/>
                <a:gd name="connsiteY31" fmla="*/ 495300 h 3162300"/>
                <a:gd name="connsiteX32" fmla="*/ 129540 w 1935480"/>
                <a:gd name="connsiteY32" fmla="*/ 617220 h 3162300"/>
                <a:gd name="connsiteX33" fmla="*/ 22860 w 1935480"/>
                <a:gd name="connsiteY33" fmla="*/ 754380 h 3162300"/>
                <a:gd name="connsiteX34" fmla="*/ 0 w 1935480"/>
                <a:gd name="connsiteY34" fmla="*/ 876300 h 3162300"/>
                <a:gd name="connsiteX35" fmla="*/ 76200 w 1935480"/>
                <a:gd name="connsiteY35" fmla="*/ 975360 h 3162300"/>
                <a:gd name="connsiteX36" fmla="*/ 137160 w 1935480"/>
                <a:gd name="connsiteY36" fmla="*/ 1112520 h 3162300"/>
                <a:gd name="connsiteX37" fmla="*/ 236220 w 1935480"/>
                <a:gd name="connsiteY37" fmla="*/ 1264920 h 3162300"/>
                <a:gd name="connsiteX38" fmla="*/ 190500 w 1935480"/>
                <a:gd name="connsiteY38" fmla="*/ 1447800 h 3162300"/>
                <a:gd name="connsiteX39" fmla="*/ 289560 w 1935480"/>
                <a:gd name="connsiteY39" fmla="*/ 1508760 h 3162300"/>
                <a:gd name="connsiteX40" fmla="*/ 365760 w 1935480"/>
                <a:gd name="connsiteY40" fmla="*/ 1508760 h 3162300"/>
                <a:gd name="connsiteX41" fmla="*/ 411480 w 1935480"/>
                <a:gd name="connsiteY41" fmla="*/ 1463040 h 3162300"/>
                <a:gd name="connsiteX42" fmla="*/ 541020 w 1935480"/>
                <a:gd name="connsiteY42" fmla="*/ 1409700 h 3162300"/>
                <a:gd name="connsiteX43" fmla="*/ 571500 w 1935480"/>
                <a:gd name="connsiteY43" fmla="*/ 1516380 h 3162300"/>
                <a:gd name="connsiteX44" fmla="*/ 601980 w 1935480"/>
                <a:gd name="connsiteY44" fmla="*/ 1638300 h 3162300"/>
                <a:gd name="connsiteX45" fmla="*/ 609600 w 1935480"/>
                <a:gd name="connsiteY45" fmla="*/ 1722120 h 3162300"/>
                <a:gd name="connsiteX46" fmla="*/ 647700 w 1935480"/>
                <a:gd name="connsiteY46" fmla="*/ 1844040 h 3162300"/>
                <a:gd name="connsiteX47" fmla="*/ 662940 w 1935480"/>
                <a:gd name="connsiteY47" fmla="*/ 1996440 h 3162300"/>
                <a:gd name="connsiteX48" fmla="*/ 640080 w 1935480"/>
                <a:gd name="connsiteY48" fmla="*/ 2202180 h 3162300"/>
                <a:gd name="connsiteX49" fmla="*/ 632460 w 1935480"/>
                <a:gd name="connsiteY49" fmla="*/ 2346960 h 3162300"/>
                <a:gd name="connsiteX50" fmla="*/ 701040 w 1935480"/>
                <a:gd name="connsiteY50" fmla="*/ 2476500 h 3162300"/>
                <a:gd name="connsiteX51" fmla="*/ 853440 w 1935480"/>
                <a:gd name="connsiteY51" fmla="*/ 2644140 h 3162300"/>
                <a:gd name="connsiteX52" fmla="*/ 899160 w 1935480"/>
                <a:gd name="connsiteY52" fmla="*/ 2857500 h 3162300"/>
                <a:gd name="connsiteX53" fmla="*/ 929640 w 1935480"/>
                <a:gd name="connsiteY53" fmla="*/ 2941320 h 3162300"/>
                <a:gd name="connsiteX54" fmla="*/ 1226820 w 1935480"/>
                <a:gd name="connsiteY54" fmla="*/ 3154680 h 3162300"/>
                <a:gd name="connsiteX55" fmla="*/ 1303020 w 1935480"/>
                <a:gd name="connsiteY55" fmla="*/ 3162300 h 3162300"/>
                <a:gd name="connsiteX56" fmla="*/ 1333500 w 1935480"/>
                <a:gd name="connsiteY56" fmla="*/ 3124200 h 3162300"/>
                <a:gd name="connsiteX57" fmla="*/ 1280160 w 1935480"/>
                <a:gd name="connsiteY57" fmla="*/ 3025140 h 3162300"/>
                <a:gd name="connsiteX58" fmla="*/ 1257300 w 1935480"/>
                <a:gd name="connsiteY58" fmla="*/ 2956560 h 3162300"/>
                <a:gd name="connsiteX59" fmla="*/ 1264920 w 1935480"/>
                <a:gd name="connsiteY59" fmla="*/ 2903220 h 3162300"/>
                <a:gd name="connsiteX60" fmla="*/ 1226820 w 1935480"/>
                <a:gd name="connsiteY60" fmla="*/ 2743200 h 3162300"/>
                <a:gd name="connsiteX61" fmla="*/ 1165860 w 1935480"/>
                <a:gd name="connsiteY61" fmla="*/ 2628900 h 3162300"/>
                <a:gd name="connsiteX62" fmla="*/ 1120140 w 1935480"/>
                <a:gd name="connsiteY62" fmla="*/ 2567940 h 3162300"/>
                <a:gd name="connsiteX63" fmla="*/ 1066800 w 1935480"/>
                <a:gd name="connsiteY63" fmla="*/ 2522220 h 3162300"/>
                <a:gd name="connsiteX64" fmla="*/ 1013460 w 1935480"/>
                <a:gd name="connsiteY64" fmla="*/ 2476500 h 3162300"/>
                <a:gd name="connsiteX65" fmla="*/ 922020 w 1935480"/>
                <a:gd name="connsiteY65" fmla="*/ 2468880 h 3162300"/>
                <a:gd name="connsiteX66" fmla="*/ 883920 w 1935480"/>
                <a:gd name="connsiteY66" fmla="*/ 2331720 h 3162300"/>
                <a:gd name="connsiteX67" fmla="*/ 815340 w 1935480"/>
                <a:gd name="connsiteY67" fmla="*/ 2232660 h 3162300"/>
                <a:gd name="connsiteX68" fmla="*/ 769620 w 1935480"/>
                <a:gd name="connsiteY68" fmla="*/ 2164080 h 3162300"/>
                <a:gd name="connsiteX69" fmla="*/ 792480 w 1935480"/>
                <a:gd name="connsiteY69" fmla="*/ 2087880 h 3162300"/>
                <a:gd name="connsiteX70" fmla="*/ 815340 w 1935480"/>
                <a:gd name="connsiteY70" fmla="*/ 1996440 h 3162300"/>
                <a:gd name="connsiteX71" fmla="*/ 883920 w 1935480"/>
                <a:gd name="connsiteY71" fmla="*/ 1920240 h 3162300"/>
                <a:gd name="connsiteX72" fmla="*/ 899160 w 1935480"/>
                <a:gd name="connsiteY72" fmla="*/ 1783080 h 3162300"/>
                <a:gd name="connsiteX73" fmla="*/ 952500 w 1935480"/>
                <a:gd name="connsiteY73" fmla="*/ 1813560 h 3162300"/>
                <a:gd name="connsiteX74" fmla="*/ 1059180 w 1935480"/>
                <a:gd name="connsiteY74" fmla="*/ 1920240 h 3162300"/>
                <a:gd name="connsiteX75" fmla="*/ 1143000 w 1935480"/>
                <a:gd name="connsiteY75" fmla="*/ 2011680 h 3162300"/>
                <a:gd name="connsiteX76" fmla="*/ 1242060 w 1935480"/>
                <a:gd name="connsiteY76" fmla="*/ 2072640 h 3162300"/>
                <a:gd name="connsiteX77" fmla="*/ 1341120 w 1935480"/>
                <a:gd name="connsiteY77" fmla="*/ 2156460 h 3162300"/>
                <a:gd name="connsiteX78" fmla="*/ 1386840 w 1935480"/>
                <a:gd name="connsiteY78" fmla="*/ 2202180 h 3162300"/>
                <a:gd name="connsiteX79" fmla="*/ 1371600 w 1935480"/>
                <a:gd name="connsiteY79" fmla="*/ 2346960 h 3162300"/>
                <a:gd name="connsiteX80" fmla="*/ 1417320 w 1935480"/>
                <a:gd name="connsiteY80" fmla="*/ 2377440 h 3162300"/>
                <a:gd name="connsiteX81" fmla="*/ 1554480 w 1935480"/>
                <a:gd name="connsiteY81" fmla="*/ 2247900 h 3162300"/>
                <a:gd name="connsiteX82" fmla="*/ 1638300 w 1935480"/>
                <a:gd name="connsiteY82" fmla="*/ 2171700 h 3162300"/>
                <a:gd name="connsiteX83" fmla="*/ 1676400 w 1935480"/>
                <a:gd name="connsiteY83" fmla="*/ 2133600 h 3162300"/>
                <a:gd name="connsiteX84" fmla="*/ 1821180 w 1935480"/>
                <a:gd name="connsiteY84" fmla="*/ 2095500 h 3162300"/>
                <a:gd name="connsiteX85" fmla="*/ 1935480 w 1935480"/>
                <a:gd name="connsiteY85" fmla="*/ 1935480 h 3162300"/>
                <a:gd name="connsiteX86" fmla="*/ 1912620 w 1935480"/>
                <a:gd name="connsiteY86" fmla="*/ 1623060 h 3162300"/>
                <a:gd name="connsiteX87" fmla="*/ 1767840 w 1935480"/>
                <a:gd name="connsiteY87" fmla="*/ 1440180 h 3162300"/>
                <a:gd name="connsiteX88" fmla="*/ 1630680 w 1935480"/>
                <a:gd name="connsiteY88" fmla="*/ 1303020 h 3162300"/>
                <a:gd name="connsiteX89" fmla="*/ 1554480 w 1935480"/>
                <a:gd name="connsiteY89" fmla="*/ 1150620 h 3162300"/>
                <a:gd name="connsiteX90" fmla="*/ 1539240 w 1935480"/>
                <a:gd name="connsiteY90" fmla="*/ 1097280 h 3162300"/>
                <a:gd name="connsiteX91" fmla="*/ 1569720 w 1935480"/>
                <a:gd name="connsiteY91" fmla="*/ 1021080 h 3162300"/>
                <a:gd name="connsiteX92" fmla="*/ 1661160 w 1935480"/>
                <a:gd name="connsiteY92" fmla="*/ 952500 h 3162300"/>
                <a:gd name="connsiteX93" fmla="*/ 1790700 w 1935480"/>
                <a:gd name="connsiteY93" fmla="*/ 868680 h 3162300"/>
                <a:gd name="connsiteX0" fmla="*/ 1790700 w 1935480"/>
                <a:gd name="connsiteY0" fmla="*/ 868680 h 3162300"/>
                <a:gd name="connsiteX1" fmla="*/ 1790700 w 1935480"/>
                <a:gd name="connsiteY1" fmla="*/ 868680 h 3162300"/>
                <a:gd name="connsiteX2" fmla="*/ 1752600 w 1935480"/>
                <a:gd name="connsiteY2" fmla="*/ 815340 h 3162300"/>
                <a:gd name="connsiteX3" fmla="*/ 1752600 w 1935480"/>
                <a:gd name="connsiteY3" fmla="*/ 815340 h 3162300"/>
                <a:gd name="connsiteX4" fmla="*/ 1668780 w 1935480"/>
                <a:gd name="connsiteY4" fmla="*/ 807720 h 3162300"/>
                <a:gd name="connsiteX5" fmla="*/ 1638300 w 1935480"/>
                <a:gd name="connsiteY5" fmla="*/ 716280 h 3162300"/>
                <a:gd name="connsiteX6" fmla="*/ 1615440 w 1935480"/>
                <a:gd name="connsiteY6" fmla="*/ 670560 h 3162300"/>
                <a:gd name="connsiteX7" fmla="*/ 1463040 w 1935480"/>
                <a:gd name="connsiteY7" fmla="*/ 624840 h 3162300"/>
                <a:gd name="connsiteX8" fmla="*/ 1348740 w 1935480"/>
                <a:gd name="connsiteY8" fmla="*/ 693420 h 3162300"/>
                <a:gd name="connsiteX9" fmla="*/ 1196340 w 1935480"/>
                <a:gd name="connsiteY9" fmla="*/ 670560 h 3162300"/>
                <a:gd name="connsiteX10" fmla="*/ 1097280 w 1935480"/>
                <a:gd name="connsiteY10" fmla="*/ 693420 h 3162300"/>
                <a:gd name="connsiteX11" fmla="*/ 1059180 w 1935480"/>
                <a:gd name="connsiteY11" fmla="*/ 739140 h 3162300"/>
                <a:gd name="connsiteX12" fmla="*/ 1043940 w 1935480"/>
                <a:gd name="connsiteY12" fmla="*/ 845820 h 3162300"/>
                <a:gd name="connsiteX13" fmla="*/ 982980 w 1935480"/>
                <a:gd name="connsiteY13" fmla="*/ 807720 h 3162300"/>
                <a:gd name="connsiteX14" fmla="*/ 929640 w 1935480"/>
                <a:gd name="connsiteY14" fmla="*/ 815340 h 3162300"/>
                <a:gd name="connsiteX15" fmla="*/ 853440 w 1935480"/>
                <a:gd name="connsiteY15" fmla="*/ 754380 h 3162300"/>
                <a:gd name="connsiteX16" fmla="*/ 830580 w 1935480"/>
                <a:gd name="connsiteY16" fmla="*/ 731520 h 3162300"/>
                <a:gd name="connsiteX17" fmla="*/ 815340 w 1935480"/>
                <a:gd name="connsiteY17" fmla="*/ 647700 h 3162300"/>
                <a:gd name="connsiteX18" fmla="*/ 746760 w 1935480"/>
                <a:gd name="connsiteY18" fmla="*/ 533400 h 3162300"/>
                <a:gd name="connsiteX19" fmla="*/ 693420 w 1935480"/>
                <a:gd name="connsiteY19" fmla="*/ 480060 h 3162300"/>
                <a:gd name="connsiteX20" fmla="*/ 662940 w 1935480"/>
                <a:gd name="connsiteY20" fmla="*/ 419100 h 3162300"/>
                <a:gd name="connsiteX21" fmla="*/ 723900 w 1935480"/>
                <a:gd name="connsiteY21" fmla="*/ 388620 h 3162300"/>
                <a:gd name="connsiteX22" fmla="*/ 716280 w 1935480"/>
                <a:gd name="connsiteY22" fmla="*/ 342900 h 3162300"/>
                <a:gd name="connsiteX23" fmla="*/ 754380 w 1935480"/>
                <a:gd name="connsiteY23" fmla="*/ 198120 h 3162300"/>
                <a:gd name="connsiteX24" fmla="*/ 739140 w 1935480"/>
                <a:gd name="connsiteY24" fmla="*/ 91440 h 3162300"/>
                <a:gd name="connsiteX25" fmla="*/ 640080 w 1935480"/>
                <a:gd name="connsiteY25" fmla="*/ 0 h 3162300"/>
                <a:gd name="connsiteX26" fmla="*/ 525780 w 1935480"/>
                <a:gd name="connsiteY26" fmla="*/ 53340 h 3162300"/>
                <a:gd name="connsiteX27" fmla="*/ 350520 w 1935480"/>
                <a:gd name="connsiteY27" fmla="*/ 182880 h 3162300"/>
                <a:gd name="connsiteX28" fmla="*/ 320040 w 1935480"/>
                <a:gd name="connsiteY28" fmla="*/ 236220 h 3162300"/>
                <a:gd name="connsiteX29" fmla="*/ 320040 w 1935480"/>
                <a:gd name="connsiteY29" fmla="*/ 320040 h 3162300"/>
                <a:gd name="connsiteX30" fmla="*/ 198120 w 1935480"/>
                <a:gd name="connsiteY30" fmla="*/ 457200 h 3162300"/>
                <a:gd name="connsiteX31" fmla="*/ 121920 w 1935480"/>
                <a:gd name="connsiteY31" fmla="*/ 495300 h 3162300"/>
                <a:gd name="connsiteX32" fmla="*/ 129540 w 1935480"/>
                <a:gd name="connsiteY32" fmla="*/ 617220 h 3162300"/>
                <a:gd name="connsiteX33" fmla="*/ 22860 w 1935480"/>
                <a:gd name="connsiteY33" fmla="*/ 754380 h 3162300"/>
                <a:gd name="connsiteX34" fmla="*/ 0 w 1935480"/>
                <a:gd name="connsiteY34" fmla="*/ 876300 h 3162300"/>
                <a:gd name="connsiteX35" fmla="*/ 76200 w 1935480"/>
                <a:gd name="connsiteY35" fmla="*/ 975360 h 3162300"/>
                <a:gd name="connsiteX36" fmla="*/ 137160 w 1935480"/>
                <a:gd name="connsiteY36" fmla="*/ 1112520 h 3162300"/>
                <a:gd name="connsiteX37" fmla="*/ 236220 w 1935480"/>
                <a:gd name="connsiteY37" fmla="*/ 1264920 h 3162300"/>
                <a:gd name="connsiteX38" fmla="*/ 190500 w 1935480"/>
                <a:gd name="connsiteY38" fmla="*/ 1447800 h 3162300"/>
                <a:gd name="connsiteX39" fmla="*/ 289560 w 1935480"/>
                <a:gd name="connsiteY39" fmla="*/ 1508760 h 3162300"/>
                <a:gd name="connsiteX40" fmla="*/ 365760 w 1935480"/>
                <a:gd name="connsiteY40" fmla="*/ 1508760 h 3162300"/>
                <a:gd name="connsiteX41" fmla="*/ 411480 w 1935480"/>
                <a:gd name="connsiteY41" fmla="*/ 1463040 h 3162300"/>
                <a:gd name="connsiteX42" fmla="*/ 541020 w 1935480"/>
                <a:gd name="connsiteY42" fmla="*/ 1409700 h 3162300"/>
                <a:gd name="connsiteX43" fmla="*/ 571500 w 1935480"/>
                <a:gd name="connsiteY43" fmla="*/ 1516380 h 3162300"/>
                <a:gd name="connsiteX44" fmla="*/ 601980 w 1935480"/>
                <a:gd name="connsiteY44" fmla="*/ 1638300 h 3162300"/>
                <a:gd name="connsiteX45" fmla="*/ 609600 w 1935480"/>
                <a:gd name="connsiteY45" fmla="*/ 1722120 h 3162300"/>
                <a:gd name="connsiteX46" fmla="*/ 647700 w 1935480"/>
                <a:gd name="connsiteY46" fmla="*/ 1844040 h 3162300"/>
                <a:gd name="connsiteX47" fmla="*/ 662940 w 1935480"/>
                <a:gd name="connsiteY47" fmla="*/ 1996440 h 3162300"/>
                <a:gd name="connsiteX48" fmla="*/ 640080 w 1935480"/>
                <a:gd name="connsiteY48" fmla="*/ 2202180 h 3162300"/>
                <a:gd name="connsiteX49" fmla="*/ 632460 w 1935480"/>
                <a:gd name="connsiteY49" fmla="*/ 2346960 h 3162300"/>
                <a:gd name="connsiteX50" fmla="*/ 701040 w 1935480"/>
                <a:gd name="connsiteY50" fmla="*/ 2476500 h 3162300"/>
                <a:gd name="connsiteX51" fmla="*/ 853440 w 1935480"/>
                <a:gd name="connsiteY51" fmla="*/ 2644140 h 3162300"/>
                <a:gd name="connsiteX52" fmla="*/ 899160 w 1935480"/>
                <a:gd name="connsiteY52" fmla="*/ 2857500 h 3162300"/>
                <a:gd name="connsiteX53" fmla="*/ 929640 w 1935480"/>
                <a:gd name="connsiteY53" fmla="*/ 2941320 h 3162300"/>
                <a:gd name="connsiteX54" fmla="*/ 1226820 w 1935480"/>
                <a:gd name="connsiteY54" fmla="*/ 3154680 h 3162300"/>
                <a:gd name="connsiteX55" fmla="*/ 1303020 w 1935480"/>
                <a:gd name="connsiteY55" fmla="*/ 3162300 h 3162300"/>
                <a:gd name="connsiteX56" fmla="*/ 1310640 w 1935480"/>
                <a:gd name="connsiteY56" fmla="*/ 3101340 h 3162300"/>
                <a:gd name="connsiteX57" fmla="*/ 1280160 w 1935480"/>
                <a:gd name="connsiteY57" fmla="*/ 3025140 h 3162300"/>
                <a:gd name="connsiteX58" fmla="*/ 1257300 w 1935480"/>
                <a:gd name="connsiteY58" fmla="*/ 2956560 h 3162300"/>
                <a:gd name="connsiteX59" fmla="*/ 1264920 w 1935480"/>
                <a:gd name="connsiteY59" fmla="*/ 2903220 h 3162300"/>
                <a:gd name="connsiteX60" fmla="*/ 1226820 w 1935480"/>
                <a:gd name="connsiteY60" fmla="*/ 2743200 h 3162300"/>
                <a:gd name="connsiteX61" fmla="*/ 1165860 w 1935480"/>
                <a:gd name="connsiteY61" fmla="*/ 2628900 h 3162300"/>
                <a:gd name="connsiteX62" fmla="*/ 1120140 w 1935480"/>
                <a:gd name="connsiteY62" fmla="*/ 2567940 h 3162300"/>
                <a:gd name="connsiteX63" fmla="*/ 1066800 w 1935480"/>
                <a:gd name="connsiteY63" fmla="*/ 2522220 h 3162300"/>
                <a:gd name="connsiteX64" fmla="*/ 1013460 w 1935480"/>
                <a:gd name="connsiteY64" fmla="*/ 2476500 h 3162300"/>
                <a:gd name="connsiteX65" fmla="*/ 922020 w 1935480"/>
                <a:gd name="connsiteY65" fmla="*/ 2468880 h 3162300"/>
                <a:gd name="connsiteX66" fmla="*/ 883920 w 1935480"/>
                <a:gd name="connsiteY66" fmla="*/ 2331720 h 3162300"/>
                <a:gd name="connsiteX67" fmla="*/ 815340 w 1935480"/>
                <a:gd name="connsiteY67" fmla="*/ 2232660 h 3162300"/>
                <a:gd name="connsiteX68" fmla="*/ 769620 w 1935480"/>
                <a:gd name="connsiteY68" fmla="*/ 2164080 h 3162300"/>
                <a:gd name="connsiteX69" fmla="*/ 792480 w 1935480"/>
                <a:gd name="connsiteY69" fmla="*/ 2087880 h 3162300"/>
                <a:gd name="connsiteX70" fmla="*/ 815340 w 1935480"/>
                <a:gd name="connsiteY70" fmla="*/ 1996440 h 3162300"/>
                <a:gd name="connsiteX71" fmla="*/ 883920 w 1935480"/>
                <a:gd name="connsiteY71" fmla="*/ 1920240 h 3162300"/>
                <a:gd name="connsiteX72" fmla="*/ 899160 w 1935480"/>
                <a:gd name="connsiteY72" fmla="*/ 1783080 h 3162300"/>
                <a:gd name="connsiteX73" fmla="*/ 952500 w 1935480"/>
                <a:gd name="connsiteY73" fmla="*/ 1813560 h 3162300"/>
                <a:gd name="connsiteX74" fmla="*/ 1059180 w 1935480"/>
                <a:gd name="connsiteY74" fmla="*/ 1920240 h 3162300"/>
                <a:gd name="connsiteX75" fmla="*/ 1143000 w 1935480"/>
                <a:gd name="connsiteY75" fmla="*/ 2011680 h 3162300"/>
                <a:gd name="connsiteX76" fmla="*/ 1242060 w 1935480"/>
                <a:gd name="connsiteY76" fmla="*/ 2072640 h 3162300"/>
                <a:gd name="connsiteX77" fmla="*/ 1341120 w 1935480"/>
                <a:gd name="connsiteY77" fmla="*/ 2156460 h 3162300"/>
                <a:gd name="connsiteX78" fmla="*/ 1386840 w 1935480"/>
                <a:gd name="connsiteY78" fmla="*/ 2202180 h 3162300"/>
                <a:gd name="connsiteX79" fmla="*/ 1371600 w 1935480"/>
                <a:gd name="connsiteY79" fmla="*/ 2346960 h 3162300"/>
                <a:gd name="connsiteX80" fmla="*/ 1417320 w 1935480"/>
                <a:gd name="connsiteY80" fmla="*/ 2377440 h 3162300"/>
                <a:gd name="connsiteX81" fmla="*/ 1554480 w 1935480"/>
                <a:gd name="connsiteY81" fmla="*/ 2247900 h 3162300"/>
                <a:gd name="connsiteX82" fmla="*/ 1638300 w 1935480"/>
                <a:gd name="connsiteY82" fmla="*/ 2171700 h 3162300"/>
                <a:gd name="connsiteX83" fmla="*/ 1676400 w 1935480"/>
                <a:gd name="connsiteY83" fmla="*/ 2133600 h 3162300"/>
                <a:gd name="connsiteX84" fmla="*/ 1821180 w 1935480"/>
                <a:gd name="connsiteY84" fmla="*/ 2095500 h 3162300"/>
                <a:gd name="connsiteX85" fmla="*/ 1935480 w 1935480"/>
                <a:gd name="connsiteY85" fmla="*/ 1935480 h 3162300"/>
                <a:gd name="connsiteX86" fmla="*/ 1912620 w 1935480"/>
                <a:gd name="connsiteY86" fmla="*/ 1623060 h 3162300"/>
                <a:gd name="connsiteX87" fmla="*/ 1767840 w 1935480"/>
                <a:gd name="connsiteY87" fmla="*/ 1440180 h 3162300"/>
                <a:gd name="connsiteX88" fmla="*/ 1630680 w 1935480"/>
                <a:gd name="connsiteY88" fmla="*/ 1303020 h 3162300"/>
                <a:gd name="connsiteX89" fmla="*/ 1554480 w 1935480"/>
                <a:gd name="connsiteY89" fmla="*/ 1150620 h 3162300"/>
                <a:gd name="connsiteX90" fmla="*/ 1539240 w 1935480"/>
                <a:gd name="connsiteY90" fmla="*/ 1097280 h 3162300"/>
                <a:gd name="connsiteX91" fmla="*/ 1569720 w 1935480"/>
                <a:gd name="connsiteY91" fmla="*/ 1021080 h 3162300"/>
                <a:gd name="connsiteX92" fmla="*/ 1661160 w 1935480"/>
                <a:gd name="connsiteY92" fmla="*/ 952500 h 3162300"/>
                <a:gd name="connsiteX93" fmla="*/ 1790700 w 1935480"/>
                <a:gd name="connsiteY93" fmla="*/ 868680 h 3162300"/>
                <a:gd name="connsiteX0" fmla="*/ 1790700 w 1935480"/>
                <a:gd name="connsiteY0" fmla="*/ 868680 h 3154680"/>
                <a:gd name="connsiteX1" fmla="*/ 1790700 w 1935480"/>
                <a:gd name="connsiteY1" fmla="*/ 868680 h 3154680"/>
                <a:gd name="connsiteX2" fmla="*/ 1752600 w 1935480"/>
                <a:gd name="connsiteY2" fmla="*/ 815340 h 3154680"/>
                <a:gd name="connsiteX3" fmla="*/ 1752600 w 1935480"/>
                <a:gd name="connsiteY3" fmla="*/ 815340 h 3154680"/>
                <a:gd name="connsiteX4" fmla="*/ 1668780 w 1935480"/>
                <a:gd name="connsiteY4" fmla="*/ 807720 h 3154680"/>
                <a:gd name="connsiteX5" fmla="*/ 1638300 w 1935480"/>
                <a:gd name="connsiteY5" fmla="*/ 716280 h 3154680"/>
                <a:gd name="connsiteX6" fmla="*/ 1615440 w 1935480"/>
                <a:gd name="connsiteY6" fmla="*/ 670560 h 3154680"/>
                <a:gd name="connsiteX7" fmla="*/ 1463040 w 1935480"/>
                <a:gd name="connsiteY7" fmla="*/ 624840 h 3154680"/>
                <a:gd name="connsiteX8" fmla="*/ 1348740 w 1935480"/>
                <a:gd name="connsiteY8" fmla="*/ 693420 h 3154680"/>
                <a:gd name="connsiteX9" fmla="*/ 1196340 w 1935480"/>
                <a:gd name="connsiteY9" fmla="*/ 670560 h 3154680"/>
                <a:gd name="connsiteX10" fmla="*/ 1097280 w 1935480"/>
                <a:gd name="connsiteY10" fmla="*/ 693420 h 3154680"/>
                <a:gd name="connsiteX11" fmla="*/ 1059180 w 1935480"/>
                <a:gd name="connsiteY11" fmla="*/ 739140 h 3154680"/>
                <a:gd name="connsiteX12" fmla="*/ 1043940 w 1935480"/>
                <a:gd name="connsiteY12" fmla="*/ 845820 h 3154680"/>
                <a:gd name="connsiteX13" fmla="*/ 982980 w 1935480"/>
                <a:gd name="connsiteY13" fmla="*/ 807720 h 3154680"/>
                <a:gd name="connsiteX14" fmla="*/ 929640 w 1935480"/>
                <a:gd name="connsiteY14" fmla="*/ 815340 h 3154680"/>
                <a:gd name="connsiteX15" fmla="*/ 853440 w 1935480"/>
                <a:gd name="connsiteY15" fmla="*/ 754380 h 3154680"/>
                <a:gd name="connsiteX16" fmla="*/ 830580 w 1935480"/>
                <a:gd name="connsiteY16" fmla="*/ 731520 h 3154680"/>
                <a:gd name="connsiteX17" fmla="*/ 815340 w 1935480"/>
                <a:gd name="connsiteY17" fmla="*/ 647700 h 3154680"/>
                <a:gd name="connsiteX18" fmla="*/ 746760 w 1935480"/>
                <a:gd name="connsiteY18" fmla="*/ 533400 h 3154680"/>
                <a:gd name="connsiteX19" fmla="*/ 693420 w 1935480"/>
                <a:gd name="connsiteY19" fmla="*/ 480060 h 3154680"/>
                <a:gd name="connsiteX20" fmla="*/ 662940 w 1935480"/>
                <a:gd name="connsiteY20" fmla="*/ 419100 h 3154680"/>
                <a:gd name="connsiteX21" fmla="*/ 723900 w 1935480"/>
                <a:gd name="connsiteY21" fmla="*/ 388620 h 3154680"/>
                <a:gd name="connsiteX22" fmla="*/ 716280 w 1935480"/>
                <a:gd name="connsiteY22" fmla="*/ 342900 h 3154680"/>
                <a:gd name="connsiteX23" fmla="*/ 754380 w 1935480"/>
                <a:gd name="connsiteY23" fmla="*/ 198120 h 3154680"/>
                <a:gd name="connsiteX24" fmla="*/ 739140 w 1935480"/>
                <a:gd name="connsiteY24" fmla="*/ 91440 h 3154680"/>
                <a:gd name="connsiteX25" fmla="*/ 640080 w 1935480"/>
                <a:gd name="connsiteY25" fmla="*/ 0 h 3154680"/>
                <a:gd name="connsiteX26" fmla="*/ 525780 w 1935480"/>
                <a:gd name="connsiteY26" fmla="*/ 53340 h 3154680"/>
                <a:gd name="connsiteX27" fmla="*/ 350520 w 1935480"/>
                <a:gd name="connsiteY27" fmla="*/ 182880 h 3154680"/>
                <a:gd name="connsiteX28" fmla="*/ 320040 w 1935480"/>
                <a:gd name="connsiteY28" fmla="*/ 236220 h 3154680"/>
                <a:gd name="connsiteX29" fmla="*/ 320040 w 1935480"/>
                <a:gd name="connsiteY29" fmla="*/ 320040 h 3154680"/>
                <a:gd name="connsiteX30" fmla="*/ 198120 w 1935480"/>
                <a:gd name="connsiteY30" fmla="*/ 457200 h 3154680"/>
                <a:gd name="connsiteX31" fmla="*/ 121920 w 1935480"/>
                <a:gd name="connsiteY31" fmla="*/ 495300 h 3154680"/>
                <a:gd name="connsiteX32" fmla="*/ 129540 w 1935480"/>
                <a:gd name="connsiteY32" fmla="*/ 617220 h 3154680"/>
                <a:gd name="connsiteX33" fmla="*/ 22860 w 1935480"/>
                <a:gd name="connsiteY33" fmla="*/ 754380 h 3154680"/>
                <a:gd name="connsiteX34" fmla="*/ 0 w 1935480"/>
                <a:gd name="connsiteY34" fmla="*/ 876300 h 3154680"/>
                <a:gd name="connsiteX35" fmla="*/ 76200 w 1935480"/>
                <a:gd name="connsiteY35" fmla="*/ 975360 h 3154680"/>
                <a:gd name="connsiteX36" fmla="*/ 137160 w 1935480"/>
                <a:gd name="connsiteY36" fmla="*/ 1112520 h 3154680"/>
                <a:gd name="connsiteX37" fmla="*/ 236220 w 1935480"/>
                <a:gd name="connsiteY37" fmla="*/ 1264920 h 3154680"/>
                <a:gd name="connsiteX38" fmla="*/ 190500 w 1935480"/>
                <a:gd name="connsiteY38" fmla="*/ 1447800 h 3154680"/>
                <a:gd name="connsiteX39" fmla="*/ 289560 w 1935480"/>
                <a:gd name="connsiteY39" fmla="*/ 1508760 h 3154680"/>
                <a:gd name="connsiteX40" fmla="*/ 365760 w 1935480"/>
                <a:gd name="connsiteY40" fmla="*/ 1508760 h 3154680"/>
                <a:gd name="connsiteX41" fmla="*/ 411480 w 1935480"/>
                <a:gd name="connsiteY41" fmla="*/ 1463040 h 3154680"/>
                <a:gd name="connsiteX42" fmla="*/ 541020 w 1935480"/>
                <a:gd name="connsiteY42" fmla="*/ 1409700 h 3154680"/>
                <a:gd name="connsiteX43" fmla="*/ 571500 w 1935480"/>
                <a:gd name="connsiteY43" fmla="*/ 1516380 h 3154680"/>
                <a:gd name="connsiteX44" fmla="*/ 601980 w 1935480"/>
                <a:gd name="connsiteY44" fmla="*/ 1638300 h 3154680"/>
                <a:gd name="connsiteX45" fmla="*/ 609600 w 1935480"/>
                <a:gd name="connsiteY45" fmla="*/ 1722120 h 3154680"/>
                <a:gd name="connsiteX46" fmla="*/ 647700 w 1935480"/>
                <a:gd name="connsiteY46" fmla="*/ 1844040 h 3154680"/>
                <a:gd name="connsiteX47" fmla="*/ 662940 w 1935480"/>
                <a:gd name="connsiteY47" fmla="*/ 1996440 h 3154680"/>
                <a:gd name="connsiteX48" fmla="*/ 640080 w 1935480"/>
                <a:gd name="connsiteY48" fmla="*/ 2202180 h 3154680"/>
                <a:gd name="connsiteX49" fmla="*/ 632460 w 1935480"/>
                <a:gd name="connsiteY49" fmla="*/ 2346960 h 3154680"/>
                <a:gd name="connsiteX50" fmla="*/ 701040 w 1935480"/>
                <a:gd name="connsiteY50" fmla="*/ 2476500 h 3154680"/>
                <a:gd name="connsiteX51" fmla="*/ 853440 w 1935480"/>
                <a:gd name="connsiteY51" fmla="*/ 2644140 h 3154680"/>
                <a:gd name="connsiteX52" fmla="*/ 899160 w 1935480"/>
                <a:gd name="connsiteY52" fmla="*/ 2857500 h 3154680"/>
                <a:gd name="connsiteX53" fmla="*/ 929640 w 1935480"/>
                <a:gd name="connsiteY53" fmla="*/ 2941320 h 3154680"/>
                <a:gd name="connsiteX54" fmla="*/ 1226820 w 1935480"/>
                <a:gd name="connsiteY54" fmla="*/ 3154680 h 3154680"/>
                <a:gd name="connsiteX55" fmla="*/ 1264920 w 1935480"/>
                <a:gd name="connsiteY55" fmla="*/ 3131820 h 3154680"/>
                <a:gd name="connsiteX56" fmla="*/ 1310640 w 1935480"/>
                <a:gd name="connsiteY56" fmla="*/ 3101340 h 3154680"/>
                <a:gd name="connsiteX57" fmla="*/ 1280160 w 1935480"/>
                <a:gd name="connsiteY57" fmla="*/ 3025140 h 3154680"/>
                <a:gd name="connsiteX58" fmla="*/ 1257300 w 1935480"/>
                <a:gd name="connsiteY58" fmla="*/ 2956560 h 3154680"/>
                <a:gd name="connsiteX59" fmla="*/ 1264920 w 1935480"/>
                <a:gd name="connsiteY59" fmla="*/ 2903220 h 3154680"/>
                <a:gd name="connsiteX60" fmla="*/ 1226820 w 1935480"/>
                <a:gd name="connsiteY60" fmla="*/ 2743200 h 3154680"/>
                <a:gd name="connsiteX61" fmla="*/ 1165860 w 1935480"/>
                <a:gd name="connsiteY61" fmla="*/ 2628900 h 3154680"/>
                <a:gd name="connsiteX62" fmla="*/ 1120140 w 1935480"/>
                <a:gd name="connsiteY62" fmla="*/ 2567940 h 3154680"/>
                <a:gd name="connsiteX63" fmla="*/ 1066800 w 1935480"/>
                <a:gd name="connsiteY63" fmla="*/ 2522220 h 3154680"/>
                <a:gd name="connsiteX64" fmla="*/ 1013460 w 1935480"/>
                <a:gd name="connsiteY64" fmla="*/ 2476500 h 3154680"/>
                <a:gd name="connsiteX65" fmla="*/ 922020 w 1935480"/>
                <a:gd name="connsiteY65" fmla="*/ 2468880 h 3154680"/>
                <a:gd name="connsiteX66" fmla="*/ 883920 w 1935480"/>
                <a:gd name="connsiteY66" fmla="*/ 2331720 h 3154680"/>
                <a:gd name="connsiteX67" fmla="*/ 815340 w 1935480"/>
                <a:gd name="connsiteY67" fmla="*/ 2232660 h 3154680"/>
                <a:gd name="connsiteX68" fmla="*/ 769620 w 1935480"/>
                <a:gd name="connsiteY68" fmla="*/ 2164080 h 3154680"/>
                <a:gd name="connsiteX69" fmla="*/ 792480 w 1935480"/>
                <a:gd name="connsiteY69" fmla="*/ 2087880 h 3154680"/>
                <a:gd name="connsiteX70" fmla="*/ 815340 w 1935480"/>
                <a:gd name="connsiteY70" fmla="*/ 1996440 h 3154680"/>
                <a:gd name="connsiteX71" fmla="*/ 883920 w 1935480"/>
                <a:gd name="connsiteY71" fmla="*/ 1920240 h 3154680"/>
                <a:gd name="connsiteX72" fmla="*/ 899160 w 1935480"/>
                <a:gd name="connsiteY72" fmla="*/ 1783080 h 3154680"/>
                <a:gd name="connsiteX73" fmla="*/ 952500 w 1935480"/>
                <a:gd name="connsiteY73" fmla="*/ 1813560 h 3154680"/>
                <a:gd name="connsiteX74" fmla="*/ 1059180 w 1935480"/>
                <a:gd name="connsiteY74" fmla="*/ 1920240 h 3154680"/>
                <a:gd name="connsiteX75" fmla="*/ 1143000 w 1935480"/>
                <a:gd name="connsiteY75" fmla="*/ 2011680 h 3154680"/>
                <a:gd name="connsiteX76" fmla="*/ 1242060 w 1935480"/>
                <a:gd name="connsiteY76" fmla="*/ 2072640 h 3154680"/>
                <a:gd name="connsiteX77" fmla="*/ 1341120 w 1935480"/>
                <a:gd name="connsiteY77" fmla="*/ 2156460 h 3154680"/>
                <a:gd name="connsiteX78" fmla="*/ 1386840 w 1935480"/>
                <a:gd name="connsiteY78" fmla="*/ 2202180 h 3154680"/>
                <a:gd name="connsiteX79" fmla="*/ 1371600 w 1935480"/>
                <a:gd name="connsiteY79" fmla="*/ 2346960 h 3154680"/>
                <a:gd name="connsiteX80" fmla="*/ 1417320 w 1935480"/>
                <a:gd name="connsiteY80" fmla="*/ 2377440 h 3154680"/>
                <a:gd name="connsiteX81" fmla="*/ 1554480 w 1935480"/>
                <a:gd name="connsiteY81" fmla="*/ 2247900 h 3154680"/>
                <a:gd name="connsiteX82" fmla="*/ 1638300 w 1935480"/>
                <a:gd name="connsiteY82" fmla="*/ 2171700 h 3154680"/>
                <a:gd name="connsiteX83" fmla="*/ 1676400 w 1935480"/>
                <a:gd name="connsiteY83" fmla="*/ 2133600 h 3154680"/>
                <a:gd name="connsiteX84" fmla="*/ 1821180 w 1935480"/>
                <a:gd name="connsiteY84" fmla="*/ 2095500 h 3154680"/>
                <a:gd name="connsiteX85" fmla="*/ 1935480 w 1935480"/>
                <a:gd name="connsiteY85" fmla="*/ 1935480 h 3154680"/>
                <a:gd name="connsiteX86" fmla="*/ 1912620 w 1935480"/>
                <a:gd name="connsiteY86" fmla="*/ 1623060 h 3154680"/>
                <a:gd name="connsiteX87" fmla="*/ 1767840 w 1935480"/>
                <a:gd name="connsiteY87" fmla="*/ 1440180 h 3154680"/>
                <a:gd name="connsiteX88" fmla="*/ 1630680 w 1935480"/>
                <a:gd name="connsiteY88" fmla="*/ 1303020 h 3154680"/>
                <a:gd name="connsiteX89" fmla="*/ 1554480 w 1935480"/>
                <a:gd name="connsiteY89" fmla="*/ 1150620 h 3154680"/>
                <a:gd name="connsiteX90" fmla="*/ 1539240 w 1935480"/>
                <a:gd name="connsiteY90" fmla="*/ 1097280 h 3154680"/>
                <a:gd name="connsiteX91" fmla="*/ 1569720 w 1935480"/>
                <a:gd name="connsiteY91" fmla="*/ 1021080 h 3154680"/>
                <a:gd name="connsiteX92" fmla="*/ 1661160 w 1935480"/>
                <a:gd name="connsiteY92" fmla="*/ 952500 h 3154680"/>
                <a:gd name="connsiteX93" fmla="*/ 1790700 w 1935480"/>
                <a:gd name="connsiteY93" fmla="*/ 868680 h 3154680"/>
                <a:gd name="connsiteX0" fmla="*/ 1790700 w 1935480"/>
                <a:gd name="connsiteY0" fmla="*/ 868680 h 3154680"/>
                <a:gd name="connsiteX1" fmla="*/ 1790700 w 1935480"/>
                <a:gd name="connsiteY1" fmla="*/ 868680 h 3154680"/>
                <a:gd name="connsiteX2" fmla="*/ 1752600 w 1935480"/>
                <a:gd name="connsiteY2" fmla="*/ 815340 h 3154680"/>
                <a:gd name="connsiteX3" fmla="*/ 1752600 w 1935480"/>
                <a:gd name="connsiteY3" fmla="*/ 815340 h 3154680"/>
                <a:gd name="connsiteX4" fmla="*/ 1668780 w 1935480"/>
                <a:gd name="connsiteY4" fmla="*/ 807720 h 3154680"/>
                <a:gd name="connsiteX5" fmla="*/ 1638300 w 1935480"/>
                <a:gd name="connsiteY5" fmla="*/ 716280 h 3154680"/>
                <a:gd name="connsiteX6" fmla="*/ 1615440 w 1935480"/>
                <a:gd name="connsiteY6" fmla="*/ 670560 h 3154680"/>
                <a:gd name="connsiteX7" fmla="*/ 1463040 w 1935480"/>
                <a:gd name="connsiteY7" fmla="*/ 624840 h 3154680"/>
                <a:gd name="connsiteX8" fmla="*/ 1348740 w 1935480"/>
                <a:gd name="connsiteY8" fmla="*/ 693420 h 3154680"/>
                <a:gd name="connsiteX9" fmla="*/ 1196340 w 1935480"/>
                <a:gd name="connsiteY9" fmla="*/ 670560 h 3154680"/>
                <a:gd name="connsiteX10" fmla="*/ 1097280 w 1935480"/>
                <a:gd name="connsiteY10" fmla="*/ 693420 h 3154680"/>
                <a:gd name="connsiteX11" fmla="*/ 1059180 w 1935480"/>
                <a:gd name="connsiteY11" fmla="*/ 739140 h 3154680"/>
                <a:gd name="connsiteX12" fmla="*/ 1043940 w 1935480"/>
                <a:gd name="connsiteY12" fmla="*/ 845820 h 3154680"/>
                <a:gd name="connsiteX13" fmla="*/ 982980 w 1935480"/>
                <a:gd name="connsiteY13" fmla="*/ 807720 h 3154680"/>
                <a:gd name="connsiteX14" fmla="*/ 929640 w 1935480"/>
                <a:gd name="connsiteY14" fmla="*/ 815340 h 3154680"/>
                <a:gd name="connsiteX15" fmla="*/ 853440 w 1935480"/>
                <a:gd name="connsiteY15" fmla="*/ 754380 h 3154680"/>
                <a:gd name="connsiteX16" fmla="*/ 830580 w 1935480"/>
                <a:gd name="connsiteY16" fmla="*/ 731520 h 3154680"/>
                <a:gd name="connsiteX17" fmla="*/ 815340 w 1935480"/>
                <a:gd name="connsiteY17" fmla="*/ 647700 h 3154680"/>
                <a:gd name="connsiteX18" fmla="*/ 746760 w 1935480"/>
                <a:gd name="connsiteY18" fmla="*/ 533400 h 3154680"/>
                <a:gd name="connsiteX19" fmla="*/ 693420 w 1935480"/>
                <a:gd name="connsiteY19" fmla="*/ 480060 h 3154680"/>
                <a:gd name="connsiteX20" fmla="*/ 662940 w 1935480"/>
                <a:gd name="connsiteY20" fmla="*/ 419100 h 3154680"/>
                <a:gd name="connsiteX21" fmla="*/ 723900 w 1935480"/>
                <a:gd name="connsiteY21" fmla="*/ 388620 h 3154680"/>
                <a:gd name="connsiteX22" fmla="*/ 716280 w 1935480"/>
                <a:gd name="connsiteY22" fmla="*/ 342900 h 3154680"/>
                <a:gd name="connsiteX23" fmla="*/ 754380 w 1935480"/>
                <a:gd name="connsiteY23" fmla="*/ 198120 h 3154680"/>
                <a:gd name="connsiteX24" fmla="*/ 739140 w 1935480"/>
                <a:gd name="connsiteY24" fmla="*/ 91440 h 3154680"/>
                <a:gd name="connsiteX25" fmla="*/ 640080 w 1935480"/>
                <a:gd name="connsiteY25" fmla="*/ 0 h 3154680"/>
                <a:gd name="connsiteX26" fmla="*/ 525780 w 1935480"/>
                <a:gd name="connsiteY26" fmla="*/ 53340 h 3154680"/>
                <a:gd name="connsiteX27" fmla="*/ 350520 w 1935480"/>
                <a:gd name="connsiteY27" fmla="*/ 182880 h 3154680"/>
                <a:gd name="connsiteX28" fmla="*/ 320040 w 1935480"/>
                <a:gd name="connsiteY28" fmla="*/ 236220 h 3154680"/>
                <a:gd name="connsiteX29" fmla="*/ 320040 w 1935480"/>
                <a:gd name="connsiteY29" fmla="*/ 320040 h 3154680"/>
                <a:gd name="connsiteX30" fmla="*/ 198120 w 1935480"/>
                <a:gd name="connsiteY30" fmla="*/ 457200 h 3154680"/>
                <a:gd name="connsiteX31" fmla="*/ 121920 w 1935480"/>
                <a:gd name="connsiteY31" fmla="*/ 495300 h 3154680"/>
                <a:gd name="connsiteX32" fmla="*/ 129540 w 1935480"/>
                <a:gd name="connsiteY32" fmla="*/ 617220 h 3154680"/>
                <a:gd name="connsiteX33" fmla="*/ 22860 w 1935480"/>
                <a:gd name="connsiteY33" fmla="*/ 754380 h 3154680"/>
                <a:gd name="connsiteX34" fmla="*/ 0 w 1935480"/>
                <a:gd name="connsiteY34" fmla="*/ 876300 h 3154680"/>
                <a:gd name="connsiteX35" fmla="*/ 76200 w 1935480"/>
                <a:gd name="connsiteY35" fmla="*/ 975360 h 3154680"/>
                <a:gd name="connsiteX36" fmla="*/ 137160 w 1935480"/>
                <a:gd name="connsiteY36" fmla="*/ 1112520 h 3154680"/>
                <a:gd name="connsiteX37" fmla="*/ 236220 w 1935480"/>
                <a:gd name="connsiteY37" fmla="*/ 1264920 h 3154680"/>
                <a:gd name="connsiteX38" fmla="*/ 190500 w 1935480"/>
                <a:gd name="connsiteY38" fmla="*/ 1447800 h 3154680"/>
                <a:gd name="connsiteX39" fmla="*/ 289560 w 1935480"/>
                <a:gd name="connsiteY39" fmla="*/ 1508760 h 3154680"/>
                <a:gd name="connsiteX40" fmla="*/ 365760 w 1935480"/>
                <a:gd name="connsiteY40" fmla="*/ 1508760 h 3154680"/>
                <a:gd name="connsiteX41" fmla="*/ 411480 w 1935480"/>
                <a:gd name="connsiteY41" fmla="*/ 1463040 h 3154680"/>
                <a:gd name="connsiteX42" fmla="*/ 541020 w 1935480"/>
                <a:gd name="connsiteY42" fmla="*/ 1409700 h 3154680"/>
                <a:gd name="connsiteX43" fmla="*/ 571500 w 1935480"/>
                <a:gd name="connsiteY43" fmla="*/ 1516380 h 3154680"/>
                <a:gd name="connsiteX44" fmla="*/ 601980 w 1935480"/>
                <a:gd name="connsiteY44" fmla="*/ 1638300 h 3154680"/>
                <a:gd name="connsiteX45" fmla="*/ 609600 w 1935480"/>
                <a:gd name="connsiteY45" fmla="*/ 1722120 h 3154680"/>
                <a:gd name="connsiteX46" fmla="*/ 647700 w 1935480"/>
                <a:gd name="connsiteY46" fmla="*/ 1844040 h 3154680"/>
                <a:gd name="connsiteX47" fmla="*/ 662940 w 1935480"/>
                <a:gd name="connsiteY47" fmla="*/ 1996440 h 3154680"/>
                <a:gd name="connsiteX48" fmla="*/ 640080 w 1935480"/>
                <a:gd name="connsiteY48" fmla="*/ 2202180 h 3154680"/>
                <a:gd name="connsiteX49" fmla="*/ 632460 w 1935480"/>
                <a:gd name="connsiteY49" fmla="*/ 2346960 h 3154680"/>
                <a:gd name="connsiteX50" fmla="*/ 701040 w 1935480"/>
                <a:gd name="connsiteY50" fmla="*/ 2476500 h 3154680"/>
                <a:gd name="connsiteX51" fmla="*/ 853440 w 1935480"/>
                <a:gd name="connsiteY51" fmla="*/ 2644140 h 3154680"/>
                <a:gd name="connsiteX52" fmla="*/ 899160 w 1935480"/>
                <a:gd name="connsiteY52" fmla="*/ 2857500 h 3154680"/>
                <a:gd name="connsiteX53" fmla="*/ 929640 w 1935480"/>
                <a:gd name="connsiteY53" fmla="*/ 2941320 h 3154680"/>
                <a:gd name="connsiteX54" fmla="*/ 1226820 w 1935480"/>
                <a:gd name="connsiteY54" fmla="*/ 3154680 h 3154680"/>
                <a:gd name="connsiteX55" fmla="*/ 1264920 w 1935480"/>
                <a:gd name="connsiteY55" fmla="*/ 3131820 h 3154680"/>
                <a:gd name="connsiteX56" fmla="*/ 1310640 w 1935480"/>
                <a:gd name="connsiteY56" fmla="*/ 3101340 h 3154680"/>
                <a:gd name="connsiteX57" fmla="*/ 1280160 w 1935480"/>
                <a:gd name="connsiteY57" fmla="*/ 3025140 h 3154680"/>
                <a:gd name="connsiteX58" fmla="*/ 1257300 w 1935480"/>
                <a:gd name="connsiteY58" fmla="*/ 2956560 h 3154680"/>
                <a:gd name="connsiteX59" fmla="*/ 1264920 w 1935480"/>
                <a:gd name="connsiteY59" fmla="*/ 2903220 h 3154680"/>
                <a:gd name="connsiteX60" fmla="*/ 1226820 w 1935480"/>
                <a:gd name="connsiteY60" fmla="*/ 2743200 h 3154680"/>
                <a:gd name="connsiteX61" fmla="*/ 1165860 w 1935480"/>
                <a:gd name="connsiteY61" fmla="*/ 2628900 h 3154680"/>
                <a:gd name="connsiteX62" fmla="*/ 1120140 w 1935480"/>
                <a:gd name="connsiteY62" fmla="*/ 2567940 h 3154680"/>
                <a:gd name="connsiteX63" fmla="*/ 1066800 w 1935480"/>
                <a:gd name="connsiteY63" fmla="*/ 2522220 h 3154680"/>
                <a:gd name="connsiteX64" fmla="*/ 1013460 w 1935480"/>
                <a:gd name="connsiteY64" fmla="*/ 2476500 h 3154680"/>
                <a:gd name="connsiteX65" fmla="*/ 922020 w 1935480"/>
                <a:gd name="connsiteY65" fmla="*/ 2468880 h 3154680"/>
                <a:gd name="connsiteX66" fmla="*/ 883920 w 1935480"/>
                <a:gd name="connsiteY66" fmla="*/ 2331720 h 3154680"/>
                <a:gd name="connsiteX67" fmla="*/ 815340 w 1935480"/>
                <a:gd name="connsiteY67" fmla="*/ 2232660 h 3154680"/>
                <a:gd name="connsiteX68" fmla="*/ 769620 w 1935480"/>
                <a:gd name="connsiteY68" fmla="*/ 2164080 h 3154680"/>
                <a:gd name="connsiteX69" fmla="*/ 792480 w 1935480"/>
                <a:gd name="connsiteY69" fmla="*/ 2087880 h 3154680"/>
                <a:gd name="connsiteX70" fmla="*/ 815340 w 1935480"/>
                <a:gd name="connsiteY70" fmla="*/ 1996440 h 3154680"/>
                <a:gd name="connsiteX71" fmla="*/ 883920 w 1935480"/>
                <a:gd name="connsiteY71" fmla="*/ 1920240 h 3154680"/>
                <a:gd name="connsiteX72" fmla="*/ 899160 w 1935480"/>
                <a:gd name="connsiteY72" fmla="*/ 1783080 h 3154680"/>
                <a:gd name="connsiteX73" fmla="*/ 952500 w 1935480"/>
                <a:gd name="connsiteY73" fmla="*/ 1813560 h 3154680"/>
                <a:gd name="connsiteX74" fmla="*/ 1059180 w 1935480"/>
                <a:gd name="connsiteY74" fmla="*/ 1920240 h 3154680"/>
                <a:gd name="connsiteX75" fmla="*/ 1143000 w 1935480"/>
                <a:gd name="connsiteY75" fmla="*/ 2011680 h 3154680"/>
                <a:gd name="connsiteX76" fmla="*/ 1242060 w 1935480"/>
                <a:gd name="connsiteY76" fmla="*/ 2072640 h 3154680"/>
                <a:gd name="connsiteX77" fmla="*/ 1341120 w 1935480"/>
                <a:gd name="connsiteY77" fmla="*/ 2156460 h 3154680"/>
                <a:gd name="connsiteX78" fmla="*/ 1386840 w 1935480"/>
                <a:gd name="connsiteY78" fmla="*/ 2202180 h 3154680"/>
                <a:gd name="connsiteX79" fmla="*/ 1371600 w 1935480"/>
                <a:gd name="connsiteY79" fmla="*/ 2346960 h 3154680"/>
                <a:gd name="connsiteX80" fmla="*/ 1417320 w 1935480"/>
                <a:gd name="connsiteY80" fmla="*/ 2377440 h 3154680"/>
                <a:gd name="connsiteX81" fmla="*/ 1554480 w 1935480"/>
                <a:gd name="connsiteY81" fmla="*/ 2247900 h 3154680"/>
                <a:gd name="connsiteX82" fmla="*/ 1638300 w 1935480"/>
                <a:gd name="connsiteY82" fmla="*/ 2171700 h 3154680"/>
                <a:gd name="connsiteX83" fmla="*/ 1676400 w 1935480"/>
                <a:gd name="connsiteY83" fmla="*/ 2133600 h 3154680"/>
                <a:gd name="connsiteX84" fmla="*/ 1821180 w 1935480"/>
                <a:gd name="connsiteY84" fmla="*/ 2095500 h 3154680"/>
                <a:gd name="connsiteX85" fmla="*/ 1935480 w 1935480"/>
                <a:gd name="connsiteY85" fmla="*/ 1935480 h 3154680"/>
                <a:gd name="connsiteX86" fmla="*/ 1912620 w 1935480"/>
                <a:gd name="connsiteY86" fmla="*/ 1623060 h 3154680"/>
                <a:gd name="connsiteX87" fmla="*/ 1767840 w 1935480"/>
                <a:gd name="connsiteY87" fmla="*/ 1440180 h 3154680"/>
                <a:gd name="connsiteX88" fmla="*/ 1630680 w 1935480"/>
                <a:gd name="connsiteY88" fmla="*/ 1303020 h 3154680"/>
                <a:gd name="connsiteX89" fmla="*/ 1554480 w 1935480"/>
                <a:gd name="connsiteY89" fmla="*/ 1150620 h 3154680"/>
                <a:gd name="connsiteX90" fmla="*/ 1539240 w 1935480"/>
                <a:gd name="connsiteY90" fmla="*/ 1097280 h 3154680"/>
                <a:gd name="connsiteX91" fmla="*/ 1569720 w 1935480"/>
                <a:gd name="connsiteY91" fmla="*/ 1021080 h 3154680"/>
                <a:gd name="connsiteX92" fmla="*/ 1661160 w 1935480"/>
                <a:gd name="connsiteY92" fmla="*/ 952500 h 3154680"/>
                <a:gd name="connsiteX93" fmla="*/ 1790700 w 1935480"/>
                <a:gd name="connsiteY93" fmla="*/ 868680 h 315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35480" h="3154680">
                  <a:moveTo>
                    <a:pt x="1790700" y="868680"/>
                  </a:moveTo>
                  <a:lnTo>
                    <a:pt x="1790700" y="868680"/>
                  </a:lnTo>
                  <a:lnTo>
                    <a:pt x="1752600" y="815340"/>
                  </a:lnTo>
                  <a:lnTo>
                    <a:pt x="1752600" y="815340"/>
                  </a:lnTo>
                  <a:lnTo>
                    <a:pt x="1668780" y="807720"/>
                  </a:lnTo>
                  <a:lnTo>
                    <a:pt x="1638300" y="716280"/>
                  </a:lnTo>
                  <a:lnTo>
                    <a:pt x="1615440" y="670560"/>
                  </a:lnTo>
                  <a:lnTo>
                    <a:pt x="1463040" y="624840"/>
                  </a:lnTo>
                  <a:lnTo>
                    <a:pt x="1348740" y="693420"/>
                  </a:lnTo>
                  <a:lnTo>
                    <a:pt x="1196340" y="670560"/>
                  </a:lnTo>
                  <a:lnTo>
                    <a:pt x="1097280" y="693420"/>
                  </a:lnTo>
                  <a:lnTo>
                    <a:pt x="1059180" y="739140"/>
                  </a:lnTo>
                  <a:lnTo>
                    <a:pt x="1043940" y="845820"/>
                  </a:lnTo>
                  <a:lnTo>
                    <a:pt x="982980" y="807720"/>
                  </a:lnTo>
                  <a:lnTo>
                    <a:pt x="929640" y="815340"/>
                  </a:lnTo>
                  <a:lnTo>
                    <a:pt x="853440" y="754380"/>
                  </a:lnTo>
                  <a:lnTo>
                    <a:pt x="830580" y="731520"/>
                  </a:lnTo>
                  <a:lnTo>
                    <a:pt x="815340" y="647700"/>
                  </a:lnTo>
                  <a:lnTo>
                    <a:pt x="746760" y="533400"/>
                  </a:lnTo>
                  <a:lnTo>
                    <a:pt x="693420" y="480060"/>
                  </a:lnTo>
                  <a:lnTo>
                    <a:pt x="662940" y="419100"/>
                  </a:lnTo>
                  <a:lnTo>
                    <a:pt x="723900" y="388620"/>
                  </a:lnTo>
                  <a:lnTo>
                    <a:pt x="716280" y="342900"/>
                  </a:lnTo>
                  <a:lnTo>
                    <a:pt x="754380" y="198120"/>
                  </a:lnTo>
                  <a:lnTo>
                    <a:pt x="739140" y="91440"/>
                  </a:lnTo>
                  <a:lnTo>
                    <a:pt x="640080" y="0"/>
                  </a:lnTo>
                  <a:lnTo>
                    <a:pt x="525780" y="53340"/>
                  </a:lnTo>
                  <a:lnTo>
                    <a:pt x="350520" y="182880"/>
                  </a:lnTo>
                  <a:lnTo>
                    <a:pt x="320040" y="236220"/>
                  </a:lnTo>
                  <a:lnTo>
                    <a:pt x="320040" y="320040"/>
                  </a:lnTo>
                  <a:lnTo>
                    <a:pt x="198120" y="457200"/>
                  </a:lnTo>
                  <a:lnTo>
                    <a:pt x="121920" y="495300"/>
                  </a:lnTo>
                  <a:lnTo>
                    <a:pt x="129540" y="617220"/>
                  </a:lnTo>
                  <a:lnTo>
                    <a:pt x="22860" y="754380"/>
                  </a:lnTo>
                  <a:lnTo>
                    <a:pt x="0" y="876300"/>
                  </a:lnTo>
                  <a:lnTo>
                    <a:pt x="76200" y="975360"/>
                  </a:lnTo>
                  <a:lnTo>
                    <a:pt x="137160" y="1112520"/>
                  </a:lnTo>
                  <a:lnTo>
                    <a:pt x="236220" y="1264920"/>
                  </a:lnTo>
                  <a:lnTo>
                    <a:pt x="190500" y="1447800"/>
                  </a:lnTo>
                  <a:lnTo>
                    <a:pt x="289560" y="1508760"/>
                  </a:lnTo>
                  <a:lnTo>
                    <a:pt x="365760" y="1508760"/>
                  </a:lnTo>
                  <a:lnTo>
                    <a:pt x="411480" y="1463040"/>
                  </a:lnTo>
                  <a:lnTo>
                    <a:pt x="541020" y="1409700"/>
                  </a:lnTo>
                  <a:lnTo>
                    <a:pt x="571500" y="1516380"/>
                  </a:lnTo>
                  <a:lnTo>
                    <a:pt x="601980" y="1638300"/>
                  </a:lnTo>
                  <a:lnTo>
                    <a:pt x="609600" y="1722120"/>
                  </a:lnTo>
                  <a:lnTo>
                    <a:pt x="647700" y="1844040"/>
                  </a:lnTo>
                  <a:lnTo>
                    <a:pt x="662940" y="1996440"/>
                  </a:lnTo>
                  <a:lnTo>
                    <a:pt x="640080" y="2202180"/>
                  </a:lnTo>
                  <a:lnTo>
                    <a:pt x="632460" y="2346960"/>
                  </a:lnTo>
                  <a:lnTo>
                    <a:pt x="701040" y="2476500"/>
                  </a:lnTo>
                  <a:lnTo>
                    <a:pt x="853440" y="2644140"/>
                  </a:lnTo>
                  <a:lnTo>
                    <a:pt x="899160" y="2857500"/>
                  </a:lnTo>
                  <a:lnTo>
                    <a:pt x="929640" y="2941320"/>
                  </a:lnTo>
                  <a:lnTo>
                    <a:pt x="1226820" y="3154680"/>
                  </a:lnTo>
                  <a:cubicBezTo>
                    <a:pt x="1239520" y="3147060"/>
                    <a:pt x="1191260" y="3101340"/>
                    <a:pt x="1264920" y="3131820"/>
                  </a:cubicBezTo>
                  <a:lnTo>
                    <a:pt x="1310640" y="3101340"/>
                  </a:lnTo>
                  <a:cubicBezTo>
                    <a:pt x="1259840" y="3007360"/>
                    <a:pt x="1270000" y="3042920"/>
                    <a:pt x="1280160" y="3025140"/>
                  </a:cubicBezTo>
                  <a:lnTo>
                    <a:pt x="1257300" y="2956560"/>
                  </a:lnTo>
                  <a:lnTo>
                    <a:pt x="1264920" y="2903220"/>
                  </a:lnTo>
                  <a:lnTo>
                    <a:pt x="1226820" y="2743200"/>
                  </a:lnTo>
                  <a:lnTo>
                    <a:pt x="1165860" y="2628900"/>
                  </a:lnTo>
                  <a:lnTo>
                    <a:pt x="1120140" y="2567940"/>
                  </a:lnTo>
                  <a:lnTo>
                    <a:pt x="1066800" y="2522220"/>
                  </a:lnTo>
                  <a:lnTo>
                    <a:pt x="1013460" y="2476500"/>
                  </a:lnTo>
                  <a:lnTo>
                    <a:pt x="922020" y="2468880"/>
                  </a:lnTo>
                  <a:lnTo>
                    <a:pt x="883920" y="2331720"/>
                  </a:lnTo>
                  <a:lnTo>
                    <a:pt x="815340" y="2232660"/>
                  </a:lnTo>
                  <a:lnTo>
                    <a:pt x="769620" y="2164080"/>
                  </a:lnTo>
                  <a:lnTo>
                    <a:pt x="792480" y="2087880"/>
                  </a:lnTo>
                  <a:lnTo>
                    <a:pt x="815340" y="1996440"/>
                  </a:lnTo>
                  <a:lnTo>
                    <a:pt x="883920" y="1920240"/>
                  </a:lnTo>
                  <a:lnTo>
                    <a:pt x="899160" y="1783080"/>
                  </a:lnTo>
                  <a:lnTo>
                    <a:pt x="952500" y="1813560"/>
                  </a:lnTo>
                  <a:lnTo>
                    <a:pt x="1059180" y="1920240"/>
                  </a:lnTo>
                  <a:lnTo>
                    <a:pt x="1143000" y="2011680"/>
                  </a:lnTo>
                  <a:lnTo>
                    <a:pt x="1242060" y="2072640"/>
                  </a:lnTo>
                  <a:lnTo>
                    <a:pt x="1341120" y="2156460"/>
                  </a:lnTo>
                  <a:lnTo>
                    <a:pt x="1386840" y="2202180"/>
                  </a:lnTo>
                  <a:lnTo>
                    <a:pt x="1371600" y="2346960"/>
                  </a:lnTo>
                  <a:lnTo>
                    <a:pt x="1417320" y="2377440"/>
                  </a:lnTo>
                  <a:lnTo>
                    <a:pt x="1554480" y="2247900"/>
                  </a:lnTo>
                  <a:lnTo>
                    <a:pt x="1638300" y="2171700"/>
                  </a:lnTo>
                  <a:lnTo>
                    <a:pt x="1676400" y="2133600"/>
                  </a:lnTo>
                  <a:lnTo>
                    <a:pt x="1821180" y="2095500"/>
                  </a:lnTo>
                  <a:lnTo>
                    <a:pt x="1935480" y="1935480"/>
                  </a:lnTo>
                  <a:lnTo>
                    <a:pt x="1912620" y="1623060"/>
                  </a:lnTo>
                  <a:lnTo>
                    <a:pt x="1767840" y="1440180"/>
                  </a:lnTo>
                  <a:lnTo>
                    <a:pt x="1630680" y="1303020"/>
                  </a:lnTo>
                  <a:lnTo>
                    <a:pt x="1554480" y="1150620"/>
                  </a:lnTo>
                  <a:lnTo>
                    <a:pt x="1539240" y="1097280"/>
                  </a:lnTo>
                  <a:lnTo>
                    <a:pt x="1569720" y="1021080"/>
                  </a:lnTo>
                  <a:lnTo>
                    <a:pt x="1661160" y="952500"/>
                  </a:lnTo>
                  <a:lnTo>
                    <a:pt x="1790700" y="868680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387656" y="2014880"/>
              <a:ext cx="7456186" cy="4080986"/>
            </a:xfrm>
            <a:custGeom>
              <a:avLst/>
              <a:gdLst>
                <a:gd name="connsiteX0" fmla="*/ 1089660 w 5486400"/>
                <a:gd name="connsiteY0" fmla="*/ 1623060 h 3063240"/>
                <a:gd name="connsiteX1" fmla="*/ 1021080 w 5486400"/>
                <a:gd name="connsiteY1" fmla="*/ 1699260 h 3063240"/>
                <a:gd name="connsiteX2" fmla="*/ 914400 w 5486400"/>
                <a:gd name="connsiteY2" fmla="*/ 1699260 h 3063240"/>
                <a:gd name="connsiteX3" fmla="*/ 769620 w 5486400"/>
                <a:gd name="connsiteY3" fmla="*/ 1600200 h 3063240"/>
                <a:gd name="connsiteX4" fmla="*/ 716280 w 5486400"/>
                <a:gd name="connsiteY4" fmla="*/ 1584960 h 3063240"/>
                <a:gd name="connsiteX5" fmla="*/ 617220 w 5486400"/>
                <a:gd name="connsiteY5" fmla="*/ 1524000 h 3063240"/>
                <a:gd name="connsiteX6" fmla="*/ 441960 w 5486400"/>
                <a:gd name="connsiteY6" fmla="*/ 1379220 h 3063240"/>
                <a:gd name="connsiteX7" fmla="*/ 358140 w 5486400"/>
                <a:gd name="connsiteY7" fmla="*/ 1249680 h 3063240"/>
                <a:gd name="connsiteX8" fmla="*/ 251460 w 5486400"/>
                <a:gd name="connsiteY8" fmla="*/ 1203960 h 3063240"/>
                <a:gd name="connsiteX9" fmla="*/ 0 w 5486400"/>
                <a:gd name="connsiteY9" fmla="*/ 1112520 h 3063240"/>
                <a:gd name="connsiteX10" fmla="*/ 53340 w 5486400"/>
                <a:gd name="connsiteY10" fmla="*/ 1287780 h 3063240"/>
                <a:gd name="connsiteX11" fmla="*/ 144780 w 5486400"/>
                <a:gd name="connsiteY11" fmla="*/ 1394460 h 3063240"/>
                <a:gd name="connsiteX12" fmla="*/ 266700 w 5486400"/>
                <a:gd name="connsiteY12" fmla="*/ 1508760 h 3063240"/>
                <a:gd name="connsiteX13" fmla="*/ 60960 w 5486400"/>
                <a:gd name="connsiteY13" fmla="*/ 1455420 h 3063240"/>
                <a:gd name="connsiteX14" fmla="*/ 76200 w 5486400"/>
                <a:gd name="connsiteY14" fmla="*/ 1546860 h 3063240"/>
                <a:gd name="connsiteX15" fmla="*/ 251460 w 5486400"/>
                <a:gd name="connsiteY15" fmla="*/ 1775460 h 3063240"/>
                <a:gd name="connsiteX16" fmla="*/ 381000 w 5486400"/>
                <a:gd name="connsiteY16" fmla="*/ 2019300 h 3063240"/>
                <a:gd name="connsiteX17" fmla="*/ 548640 w 5486400"/>
                <a:gd name="connsiteY17" fmla="*/ 2202180 h 3063240"/>
                <a:gd name="connsiteX18" fmla="*/ 792480 w 5486400"/>
                <a:gd name="connsiteY18" fmla="*/ 2331720 h 3063240"/>
                <a:gd name="connsiteX19" fmla="*/ 861060 w 5486400"/>
                <a:gd name="connsiteY19" fmla="*/ 2362200 h 3063240"/>
                <a:gd name="connsiteX20" fmla="*/ 1082040 w 5486400"/>
                <a:gd name="connsiteY20" fmla="*/ 2529840 h 3063240"/>
                <a:gd name="connsiteX21" fmla="*/ 1310640 w 5486400"/>
                <a:gd name="connsiteY21" fmla="*/ 2697480 h 3063240"/>
                <a:gd name="connsiteX22" fmla="*/ 1737360 w 5486400"/>
                <a:gd name="connsiteY22" fmla="*/ 2819400 h 3063240"/>
                <a:gd name="connsiteX23" fmla="*/ 2278380 w 5486400"/>
                <a:gd name="connsiteY23" fmla="*/ 2872740 h 3063240"/>
                <a:gd name="connsiteX24" fmla="*/ 2651760 w 5486400"/>
                <a:gd name="connsiteY24" fmla="*/ 2948940 h 3063240"/>
                <a:gd name="connsiteX25" fmla="*/ 2964180 w 5486400"/>
                <a:gd name="connsiteY25" fmla="*/ 3040380 h 3063240"/>
                <a:gd name="connsiteX26" fmla="*/ 3101340 w 5486400"/>
                <a:gd name="connsiteY26" fmla="*/ 3063240 h 3063240"/>
                <a:gd name="connsiteX27" fmla="*/ 3147060 w 5486400"/>
                <a:gd name="connsiteY27" fmla="*/ 2941320 h 3063240"/>
                <a:gd name="connsiteX28" fmla="*/ 3284220 w 5486400"/>
                <a:gd name="connsiteY28" fmla="*/ 2956560 h 3063240"/>
                <a:gd name="connsiteX29" fmla="*/ 3360420 w 5486400"/>
                <a:gd name="connsiteY29" fmla="*/ 3063240 h 3063240"/>
                <a:gd name="connsiteX30" fmla="*/ 3505200 w 5486400"/>
                <a:gd name="connsiteY30" fmla="*/ 3025140 h 3063240"/>
                <a:gd name="connsiteX31" fmla="*/ 3672840 w 5486400"/>
                <a:gd name="connsiteY31" fmla="*/ 2933700 h 3063240"/>
                <a:gd name="connsiteX32" fmla="*/ 3855720 w 5486400"/>
                <a:gd name="connsiteY32" fmla="*/ 2880360 h 3063240"/>
                <a:gd name="connsiteX33" fmla="*/ 3924300 w 5486400"/>
                <a:gd name="connsiteY33" fmla="*/ 2872740 h 3063240"/>
                <a:gd name="connsiteX34" fmla="*/ 4145280 w 5486400"/>
                <a:gd name="connsiteY34" fmla="*/ 2819400 h 3063240"/>
                <a:gd name="connsiteX35" fmla="*/ 4267200 w 5486400"/>
                <a:gd name="connsiteY35" fmla="*/ 2819400 h 3063240"/>
                <a:gd name="connsiteX36" fmla="*/ 4457700 w 5486400"/>
                <a:gd name="connsiteY36" fmla="*/ 2735580 h 3063240"/>
                <a:gd name="connsiteX37" fmla="*/ 4564380 w 5486400"/>
                <a:gd name="connsiteY37" fmla="*/ 2529840 h 3063240"/>
                <a:gd name="connsiteX38" fmla="*/ 4671060 w 5486400"/>
                <a:gd name="connsiteY38" fmla="*/ 2636520 h 3063240"/>
                <a:gd name="connsiteX39" fmla="*/ 4709160 w 5486400"/>
                <a:gd name="connsiteY39" fmla="*/ 2682240 h 3063240"/>
                <a:gd name="connsiteX40" fmla="*/ 4792980 w 5486400"/>
                <a:gd name="connsiteY40" fmla="*/ 2506980 h 3063240"/>
                <a:gd name="connsiteX41" fmla="*/ 5052060 w 5486400"/>
                <a:gd name="connsiteY41" fmla="*/ 2491740 h 3063240"/>
                <a:gd name="connsiteX42" fmla="*/ 5151120 w 5486400"/>
                <a:gd name="connsiteY42" fmla="*/ 2545080 h 3063240"/>
                <a:gd name="connsiteX43" fmla="*/ 5143500 w 5486400"/>
                <a:gd name="connsiteY43" fmla="*/ 2727960 h 3063240"/>
                <a:gd name="connsiteX44" fmla="*/ 5074920 w 5486400"/>
                <a:gd name="connsiteY44" fmla="*/ 2758440 h 3063240"/>
                <a:gd name="connsiteX45" fmla="*/ 5113020 w 5486400"/>
                <a:gd name="connsiteY45" fmla="*/ 2819400 h 3063240"/>
                <a:gd name="connsiteX46" fmla="*/ 5349240 w 5486400"/>
                <a:gd name="connsiteY46" fmla="*/ 2781300 h 3063240"/>
                <a:gd name="connsiteX47" fmla="*/ 5486400 w 5486400"/>
                <a:gd name="connsiteY47" fmla="*/ 2857500 h 3063240"/>
                <a:gd name="connsiteX48" fmla="*/ 5471160 w 5486400"/>
                <a:gd name="connsiteY48" fmla="*/ 2476500 h 3063240"/>
                <a:gd name="connsiteX49" fmla="*/ 5478780 w 5486400"/>
                <a:gd name="connsiteY49" fmla="*/ 2087880 h 3063240"/>
                <a:gd name="connsiteX50" fmla="*/ 5189220 w 5486400"/>
                <a:gd name="connsiteY50" fmla="*/ 2019300 h 3063240"/>
                <a:gd name="connsiteX51" fmla="*/ 5006340 w 5486400"/>
                <a:gd name="connsiteY51" fmla="*/ 1965960 h 3063240"/>
                <a:gd name="connsiteX52" fmla="*/ 4869180 w 5486400"/>
                <a:gd name="connsiteY52" fmla="*/ 1912620 h 3063240"/>
                <a:gd name="connsiteX53" fmla="*/ 4724400 w 5486400"/>
                <a:gd name="connsiteY53" fmla="*/ 1874520 h 3063240"/>
                <a:gd name="connsiteX54" fmla="*/ 4610100 w 5486400"/>
                <a:gd name="connsiteY54" fmla="*/ 1874520 h 3063240"/>
                <a:gd name="connsiteX55" fmla="*/ 4427220 w 5486400"/>
                <a:gd name="connsiteY55" fmla="*/ 1836420 h 3063240"/>
                <a:gd name="connsiteX56" fmla="*/ 4267200 w 5486400"/>
                <a:gd name="connsiteY56" fmla="*/ 1905000 h 3063240"/>
                <a:gd name="connsiteX57" fmla="*/ 4183380 w 5486400"/>
                <a:gd name="connsiteY57" fmla="*/ 1912620 h 3063240"/>
                <a:gd name="connsiteX58" fmla="*/ 4099560 w 5486400"/>
                <a:gd name="connsiteY58" fmla="*/ 1828800 h 3063240"/>
                <a:gd name="connsiteX59" fmla="*/ 4015740 w 5486400"/>
                <a:gd name="connsiteY59" fmla="*/ 1714500 h 3063240"/>
                <a:gd name="connsiteX60" fmla="*/ 4015740 w 5486400"/>
                <a:gd name="connsiteY60" fmla="*/ 1546860 h 3063240"/>
                <a:gd name="connsiteX61" fmla="*/ 3863340 w 5486400"/>
                <a:gd name="connsiteY61" fmla="*/ 1501140 h 3063240"/>
                <a:gd name="connsiteX62" fmla="*/ 3756660 w 5486400"/>
                <a:gd name="connsiteY62" fmla="*/ 1638300 h 3063240"/>
                <a:gd name="connsiteX63" fmla="*/ 3573780 w 5486400"/>
                <a:gd name="connsiteY63" fmla="*/ 1630680 h 3063240"/>
                <a:gd name="connsiteX64" fmla="*/ 3482340 w 5486400"/>
                <a:gd name="connsiteY64" fmla="*/ 1615440 h 3063240"/>
                <a:gd name="connsiteX65" fmla="*/ 3444240 w 5486400"/>
                <a:gd name="connsiteY65" fmla="*/ 1623060 h 3063240"/>
                <a:gd name="connsiteX66" fmla="*/ 3398520 w 5486400"/>
                <a:gd name="connsiteY66" fmla="*/ 1706880 h 3063240"/>
                <a:gd name="connsiteX67" fmla="*/ 3337560 w 5486400"/>
                <a:gd name="connsiteY67" fmla="*/ 1729740 h 3063240"/>
                <a:gd name="connsiteX68" fmla="*/ 3078480 w 5486400"/>
                <a:gd name="connsiteY68" fmla="*/ 1676400 h 3063240"/>
                <a:gd name="connsiteX69" fmla="*/ 2918460 w 5486400"/>
                <a:gd name="connsiteY69" fmla="*/ 1676400 h 3063240"/>
                <a:gd name="connsiteX70" fmla="*/ 2918460 w 5486400"/>
                <a:gd name="connsiteY70" fmla="*/ 1676400 h 3063240"/>
                <a:gd name="connsiteX71" fmla="*/ 2743200 w 5486400"/>
                <a:gd name="connsiteY71" fmla="*/ 1623060 h 3063240"/>
                <a:gd name="connsiteX72" fmla="*/ 2697480 w 5486400"/>
                <a:gd name="connsiteY72" fmla="*/ 1524000 h 3063240"/>
                <a:gd name="connsiteX73" fmla="*/ 2667000 w 5486400"/>
                <a:gd name="connsiteY73" fmla="*/ 1402080 h 3063240"/>
                <a:gd name="connsiteX74" fmla="*/ 2781300 w 5486400"/>
                <a:gd name="connsiteY74" fmla="*/ 1310640 h 3063240"/>
                <a:gd name="connsiteX75" fmla="*/ 3048000 w 5486400"/>
                <a:gd name="connsiteY75" fmla="*/ 1234440 h 3063240"/>
                <a:gd name="connsiteX76" fmla="*/ 3192780 w 5486400"/>
                <a:gd name="connsiteY76" fmla="*/ 1051560 h 3063240"/>
                <a:gd name="connsiteX77" fmla="*/ 3246120 w 5486400"/>
                <a:gd name="connsiteY77" fmla="*/ 1005840 h 3063240"/>
                <a:gd name="connsiteX78" fmla="*/ 3368040 w 5486400"/>
                <a:gd name="connsiteY78" fmla="*/ 998220 h 3063240"/>
                <a:gd name="connsiteX79" fmla="*/ 3390900 w 5486400"/>
                <a:gd name="connsiteY79" fmla="*/ 1127760 h 3063240"/>
                <a:gd name="connsiteX80" fmla="*/ 3535680 w 5486400"/>
                <a:gd name="connsiteY80" fmla="*/ 1158240 h 3063240"/>
                <a:gd name="connsiteX81" fmla="*/ 3634740 w 5486400"/>
                <a:gd name="connsiteY81" fmla="*/ 1104900 h 3063240"/>
                <a:gd name="connsiteX82" fmla="*/ 3688080 w 5486400"/>
                <a:gd name="connsiteY82" fmla="*/ 952500 h 3063240"/>
                <a:gd name="connsiteX83" fmla="*/ 3566160 w 5486400"/>
                <a:gd name="connsiteY83" fmla="*/ 464820 h 3063240"/>
                <a:gd name="connsiteX84" fmla="*/ 3383280 w 5486400"/>
                <a:gd name="connsiteY84" fmla="*/ 190500 h 3063240"/>
                <a:gd name="connsiteX85" fmla="*/ 3215640 w 5486400"/>
                <a:gd name="connsiteY85" fmla="*/ 160020 h 3063240"/>
                <a:gd name="connsiteX86" fmla="*/ 3162300 w 5486400"/>
                <a:gd name="connsiteY86" fmla="*/ 0 h 306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486400" h="3063240">
                  <a:moveTo>
                    <a:pt x="1089660" y="1623060"/>
                  </a:moveTo>
                  <a:lnTo>
                    <a:pt x="1021080" y="1699260"/>
                  </a:lnTo>
                  <a:lnTo>
                    <a:pt x="914400" y="1699260"/>
                  </a:lnTo>
                  <a:lnTo>
                    <a:pt x="769620" y="1600200"/>
                  </a:lnTo>
                  <a:lnTo>
                    <a:pt x="716280" y="1584960"/>
                  </a:lnTo>
                  <a:lnTo>
                    <a:pt x="617220" y="1524000"/>
                  </a:lnTo>
                  <a:lnTo>
                    <a:pt x="441960" y="1379220"/>
                  </a:lnTo>
                  <a:lnTo>
                    <a:pt x="358140" y="1249680"/>
                  </a:lnTo>
                  <a:lnTo>
                    <a:pt x="251460" y="1203960"/>
                  </a:lnTo>
                  <a:lnTo>
                    <a:pt x="0" y="1112520"/>
                  </a:lnTo>
                  <a:lnTo>
                    <a:pt x="53340" y="1287780"/>
                  </a:lnTo>
                  <a:lnTo>
                    <a:pt x="144780" y="1394460"/>
                  </a:lnTo>
                  <a:lnTo>
                    <a:pt x="266700" y="1508760"/>
                  </a:lnTo>
                  <a:lnTo>
                    <a:pt x="60960" y="1455420"/>
                  </a:lnTo>
                  <a:lnTo>
                    <a:pt x="76200" y="1546860"/>
                  </a:lnTo>
                  <a:lnTo>
                    <a:pt x="251460" y="1775460"/>
                  </a:lnTo>
                  <a:lnTo>
                    <a:pt x="381000" y="2019300"/>
                  </a:lnTo>
                  <a:lnTo>
                    <a:pt x="548640" y="2202180"/>
                  </a:lnTo>
                  <a:lnTo>
                    <a:pt x="792480" y="2331720"/>
                  </a:lnTo>
                  <a:lnTo>
                    <a:pt x="861060" y="2362200"/>
                  </a:lnTo>
                  <a:lnTo>
                    <a:pt x="1082040" y="2529840"/>
                  </a:lnTo>
                  <a:lnTo>
                    <a:pt x="1310640" y="2697480"/>
                  </a:lnTo>
                  <a:lnTo>
                    <a:pt x="1737360" y="2819400"/>
                  </a:lnTo>
                  <a:lnTo>
                    <a:pt x="2278380" y="2872740"/>
                  </a:lnTo>
                  <a:lnTo>
                    <a:pt x="2651760" y="2948940"/>
                  </a:lnTo>
                  <a:lnTo>
                    <a:pt x="2964180" y="3040380"/>
                  </a:lnTo>
                  <a:lnTo>
                    <a:pt x="3101340" y="3063240"/>
                  </a:lnTo>
                  <a:lnTo>
                    <a:pt x="3147060" y="2941320"/>
                  </a:lnTo>
                  <a:lnTo>
                    <a:pt x="3284220" y="2956560"/>
                  </a:lnTo>
                  <a:lnTo>
                    <a:pt x="3360420" y="3063240"/>
                  </a:lnTo>
                  <a:lnTo>
                    <a:pt x="3505200" y="3025140"/>
                  </a:lnTo>
                  <a:lnTo>
                    <a:pt x="3672840" y="2933700"/>
                  </a:lnTo>
                  <a:lnTo>
                    <a:pt x="3855720" y="2880360"/>
                  </a:lnTo>
                  <a:lnTo>
                    <a:pt x="3924300" y="2872740"/>
                  </a:lnTo>
                  <a:lnTo>
                    <a:pt x="4145280" y="2819400"/>
                  </a:lnTo>
                  <a:lnTo>
                    <a:pt x="4267200" y="2819400"/>
                  </a:lnTo>
                  <a:lnTo>
                    <a:pt x="4457700" y="2735580"/>
                  </a:lnTo>
                  <a:lnTo>
                    <a:pt x="4564380" y="2529840"/>
                  </a:lnTo>
                  <a:lnTo>
                    <a:pt x="4671060" y="2636520"/>
                  </a:lnTo>
                  <a:lnTo>
                    <a:pt x="4709160" y="2682240"/>
                  </a:lnTo>
                  <a:lnTo>
                    <a:pt x="4792980" y="2506980"/>
                  </a:lnTo>
                  <a:lnTo>
                    <a:pt x="5052060" y="2491740"/>
                  </a:lnTo>
                  <a:lnTo>
                    <a:pt x="5151120" y="2545080"/>
                  </a:lnTo>
                  <a:lnTo>
                    <a:pt x="5143500" y="2727960"/>
                  </a:lnTo>
                  <a:lnTo>
                    <a:pt x="5074920" y="2758440"/>
                  </a:lnTo>
                  <a:lnTo>
                    <a:pt x="5113020" y="2819400"/>
                  </a:lnTo>
                  <a:lnTo>
                    <a:pt x="5349240" y="2781300"/>
                  </a:lnTo>
                  <a:lnTo>
                    <a:pt x="5486400" y="2857500"/>
                  </a:lnTo>
                  <a:lnTo>
                    <a:pt x="5471160" y="2476500"/>
                  </a:lnTo>
                  <a:lnTo>
                    <a:pt x="5478780" y="2087880"/>
                  </a:lnTo>
                  <a:lnTo>
                    <a:pt x="5189220" y="2019300"/>
                  </a:lnTo>
                  <a:lnTo>
                    <a:pt x="5006340" y="1965960"/>
                  </a:lnTo>
                  <a:lnTo>
                    <a:pt x="4869180" y="1912620"/>
                  </a:lnTo>
                  <a:lnTo>
                    <a:pt x="4724400" y="1874520"/>
                  </a:lnTo>
                  <a:lnTo>
                    <a:pt x="4610100" y="1874520"/>
                  </a:lnTo>
                  <a:lnTo>
                    <a:pt x="4427220" y="1836420"/>
                  </a:lnTo>
                  <a:lnTo>
                    <a:pt x="4267200" y="1905000"/>
                  </a:lnTo>
                  <a:cubicBezTo>
                    <a:pt x="4193571" y="1913181"/>
                    <a:pt x="4221621" y="1912620"/>
                    <a:pt x="4183380" y="1912620"/>
                  </a:cubicBezTo>
                  <a:lnTo>
                    <a:pt x="4099560" y="1828800"/>
                  </a:lnTo>
                  <a:lnTo>
                    <a:pt x="4015740" y="1714500"/>
                  </a:lnTo>
                  <a:lnTo>
                    <a:pt x="4015740" y="1546860"/>
                  </a:lnTo>
                  <a:lnTo>
                    <a:pt x="3863340" y="1501140"/>
                  </a:lnTo>
                  <a:lnTo>
                    <a:pt x="3756660" y="1638300"/>
                  </a:lnTo>
                  <a:lnTo>
                    <a:pt x="3573780" y="1630680"/>
                  </a:lnTo>
                  <a:cubicBezTo>
                    <a:pt x="3497761" y="1613787"/>
                    <a:pt x="3528618" y="1615440"/>
                    <a:pt x="3482340" y="1615440"/>
                  </a:cubicBezTo>
                  <a:lnTo>
                    <a:pt x="3444240" y="1623060"/>
                  </a:lnTo>
                  <a:lnTo>
                    <a:pt x="3398520" y="1706880"/>
                  </a:lnTo>
                  <a:lnTo>
                    <a:pt x="3337560" y="1729740"/>
                  </a:lnTo>
                  <a:lnTo>
                    <a:pt x="3078480" y="1676400"/>
                  </a:lnTo>
                  <a:lnTo>
                    <a:pt x="2918460" y="1676400"/>
                  </a:lnTo>
                  <a:lnTo>
                    <a:pt x="2918460" y="1676400"/>
                  </a:lnTo>
                  <a:lnTo>
                    <a:pt x="2743200" y="1623060"/>
                  </a:lnTo>
                  <a:lnTo>
                    <a:pt x="2697480" y="1524000"/>
                  </a:lnTo>
                  <a:lnTo>
                    <a:pt x="2667000" y="1402080"/>
                  </a:lnTo>
                  <a:lnTo>
                    <a:pt x="2781300" y="1310640"/>
                  </a:lnTo>
                  <a:lnTo>
                    <a:pt x="3048000" y="1234440"/>
                  </a:lnTo>
                  <a:lnTo>
                    <a:pt x="3192780" y="1051560"/>
                  </a:lnTo>
                  <a:lnTo>
                    <a:pt x="3246120" y="1005840"/>
                  </a:lnTo>
                  <a:lnTo>
                    <a:pt x="3368040" y="998220"/>
                  </a:lnTo>
                  <a:lnTo>
                    <a:pt x="3390900" y="1127760"/>
                  </a:lnTo>
                  <a:lnTo>
                    <a:pt x="3535680" y="1158240"/>
                  </a:lnTo>
                  <a:lnTo>
                    <a:pt x="3634740" y="1104900"/>
                  </a:lnTo>
                  <a:lnTo>
                    <a:pt x="3688080" y="952500"/>
                  </a:lnTo>
                  <a:lnTo>
                    <a:pt x="3566160" y="464820"/>
                  </a:lnTo>
                  <a:lnTo>
                    <a:pt x="3383280" y="190500"/>
                  </a:lnTo>
                  <a:lnTo>
                    <a:pt x="3215640" y="160020"/>
                  </a:lnTo>
                  <a:lnTo>
                    <a:pt x="3162300" y="0"/>
                  </a:lnTo>
                </a:path>
              </a:pathLst>
            </a:custGeom>
            <a:ln w="31750">
              <a:solidFill>
                <a:srgbClr val="00009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858147" y="1583342"/>
              <a:ext cx="2837256" cy="2603201"/>
            </a:xfrm>
            <a:custGeom>
              <a:avLst/>
              <a:gdLst>
                <a:gd name="connsiteX0" fmla="*/ 2087880 w 2087880"/>
                <a:gd name="connsiteY0" fmla="*/ 190500 h 1805940"/>
                <a:gd name="connsiteX1" fmla="*/ 2072640 w 2087880"/>
                <a:gd name="connsiteY1" fmla="*/ 0 h 1805940"/>
                <a:gd name="connsiteX2" fmla="*/ 1805940 w 2087880"/>
                <a:gd name="connsiteY2" fmla="*/ 7620 h 1805940"/>
                <a:gd name="connsiteX3" fmla="*/ 1775460 w 2087880"/>
                <a:gd name="connsiteY3" fmla="*/ 175260 h 1805940"/>
                <a:gd name="connsiteX4" fmla="*/ 1798320 w 2087880"/>
                <a:gd name="connsiteY4" fmla="*/ 304800 h 1805940"/>
                <a:gd name="connsiteX5" fmla="*/ 1805940 w 2087880"/>
                <a:gd name="connsiteY5" fmla="*/ 518160 h 1805940"/>
                <a:gd name="connsiteX6" fmla="*/ 1737360 w 2087880"/>
                <a:gd name="connsiteY6" fmla="*/ 693420 h 1805940"/>
                <a:gd name="connsiteX7" fmla="*/ 1684020 w 2087880"/>
                <a:gd name="connsiteY7" fmla="*/ 800100 h 1805940"/>
                <a:gd name="connsiteX8" fmla="*/ 1531620 w 2087880"/>
                <a:gd name="connsiteY8" fmla="*/ 975360 h 1805940"/>
                <a:gd name="connsiteX9" fmla="*/ 1485900 w 2087880"/>
                <a:gd name="connsiteY9" fmla="*/ 1051560 h 1805940"/>
                <a:gd name="connsiteX10" fmla="*/ 1463040 w 2087880"/>
                <a:gd name="connsiteY10" fmla="*/ 1196340 h 1805940"/>
                <a:gd name="connsiteX11" fmla="*/ 1348740 w 2087880"/>
                <a:gd name="connsiteY11" fmla="*/ 1287780 h 1805940"/>
                <a:gd name="connsiteX12" fmla="*/ 1295400 w 2087880"/>
                <a:gd name="connsiteY12" fmla="*/ 1348740 h 1805940"/>
                <a:gd name="connsiteX13" fmla="*/ 1272540 w 2087880"/>
                <a:gd name="connsiteY13" fmla="*/ 1394460 h 1805940"/>
                <a:gd name="connsiteX14" fmla="*/ 1211580 w 2087880"/>
                <a:gd name="connsiteY14" fmla="*/ 1432560 h 1805940"/>
                <a:gd name="connsiteX15" fmla="*/ 1135380 w 2087880"/>
                <a:gd name="connsiteY15" fmla="*/ 1470660 h 1805940"/>
                <a:gd name="connsiteX16" fmla="*/ 1066800 w 2087880"/>
                <a:gd name="connsiteY16" fmla="*/ 1516380 h 1805940"/>
                <a:gd name="connsiteX17" fmla="*/ 1005840 w 2087880"/>
                <a:gd name="connsiteY17" fmla="*/ 1584960 h 1805940"/>
                <a:gd name="connsiteX18" fmla="*/ 822960 w 2087880"/>
                <a:gd name="connsiteY18" fmla="*/ 1699260 h 1805940"/>
                <a:gd name="connsiteX19" fmla="*/ 762000 w 2087880"/>
                <a:gd name="connsiteY19" fmla="*/ 1729740 h 1805940"/>
                <a:gd name="connsiteX20" fmla="*/ 678180 w 2087880"/>
                <a:gd name="connsiteY20" fmla="*/ 1805940 h 1805940"/>
                <a:gd name="connsiteX21" fmla="*/ 502920 w 2087880"/>
                <a:gd name="connsiteY21" fmla="*/ 1546860 h 1805940"/>
                <a:gd name="connsiteX22" fmla="*/ 419100 w 2087880"/>
                <a:gd name="connsiteY22" fmla="*/ 1455420 h 1805940"/>
                <a:gd name="connsiteX23" fmla="*/ 213360 w 2087880"/>
                <a:gd name="connsiteY23" fmla="*/ 1584960 h 1805940"/>
                <a:gd name="connsiteX24" fmla="*/ 99060 w 2087880"/>
                <a:gd name="connsiteY24" fmla="*/ 1661160 h 1805940"/>
                <a:gd name="connsiteX25" fmla="*/ 0 w 2087880"/>
                <a:gd name="connsiteY25" fmla="*/ 1783080 h 1805940"/>
                <a:gd name="connsiteX0" fmla="*/ 2087880 w 2087880"/>
                <a:gd name="connsiteY0" fmla="*/ 381000 h 1996440"/>
                <a:gd name="connsiteX1" fmla="*/ 1889760 w 2087880"/>
                <a:gd name="connsiteY1" fmla="*/ 0 h 1996440"/>
                <a:gd name="connsiteX2" fmla="*/ 1805940 w 2087880"/>
                <a:gd name="connsiteY2" fmla="*/ 198120 h 1996440"/>
                <a:gd name="connsiteX3" fmla="*/ 1775460 w 2087880"/>
                <a:gd name="connsiteY3" fmla="*/ 365760 h 1996440"/>
                <a:gd name="connsiteX4" fmla="*/ 1798320 w 2087880"/>
                <a:gd name="connsiteY4" fmla="*/ 495300 h 1996440"/>
                <a:gd name="connsiteX5" fmla="*/ 1805940 w 2087880"/>
                <a:gd name="connsiteY5" fmla="*/ 708660 h 1996440"/>
                <a:gd name="connsiteX6" fmla="*/ 1737360 w 2087880"/>
                <a:gd name="connsiteY6" fmla="*/ 883920 h 1996440"/>
                <a:gd name="connsiteX7" fmla="*/ 1684020 w 2087880"/>
                <a:gd name="connsiteY7" fmla="*/ 990600 h 1996440"/>
                <a:gd name="connsiteX8" fmla="*/ 1531620 w 2087880"/>
                <a:gd name="connsiteY8" fmla="*/ 1165860 h 1996440"/>
                <a:gd name="connsiteX9" fmla="*/ 1485900 w 2087880"/>
                <a:gd name="connsiteY9" fmla="*/ 1242060 h 1996440"/>
                <a:gd name="connsiteX10" fmla="*/ 1463040 w 2087880"/>
                <a:gd name="connsiteY10" fmla="*/ 1386840 h 1996440"/>
                <a:gd name="connsiteX11" fmla="*/ 1348740 w 2087880"/>
                <a:gd name="connsiteY11" fmla="*/ 1478280 h 1996440"/>
                <a:gd name="connsiteX12" fmla="*/ 1295400 w 2087880"/>
                <a:gd name="connsiteY12" fmla="*/ 1539240 h 1996440"/>
                <a:gd name="connsiteX13" fmla="*/ 1272540 w 2087880"/>
                <a:gd name="connsiteY13" fmla="*/ 1584960 h 1996440"/>
                <a:gd name="connsiteX14" fmla="*/ 1211580 w 2087880"/>
                <a:gd name="connsiteY14" fmla="*/ 1623060 h 1996440"/>
                <a:gd name="connsiteX15" fmla="*/ 1135380 w 2087880"/>
                <a:gd name="connsiteY15" fmla="*/ 1661160 h 1996440"/>
                <a:gd name="connsiteX16" fmla="*/ 1066800 w 2087880"/>
                <a:gd name="connsiteY16" fmla="*/ 1706880 h 1996440"/>
                <a:gd name="connsiteX17" fmla="*/ 1005840 w 2087880"/>
                <a:gd name="connsiteY17" fmla="*/ 1775460 h 1996440"/>
                <a:gd name="connsiteX18" fmla="*/ 822960 w 2087880"/>
                <a:gd name="connsiteY18" fmla="*/ 1889760 h 1996440"/>
                <a:gd name="connsiteX19" fmla="*/ 762000 w 2087880"/>
                <a:gd name="connsiteY19" fmla="*/ 1920240 h 1996440"/>
                <a:gd name="connsiteX20" fmla="*/ 678180 w 2087880"/>
                <a:gd name="connsiteY20" fmla="*/ 1996440 h 1996440"/>
                <a:gd name="connsiteX21" fmla="*/ 502920 w 2087880"/>
                <a:gd name="connsiteY21" fmla="*/ 1737360 h 1996440"/>
                <a:gd name="connsiteX22" fmla="*/ 419100 w 2087880"/>
                <a:gd name="connsiteY22" fmla="*/ 1645920 h 1996440"/>
                <a:gd name="connsiteX23" fmla="*/ 213360 w 2087880"/>
                <a:gd name="connsiteY23" fmla="*/ 1775460 h 1996440"/>
                <a:gd name="connsiteX24" fmla="*/ 99060 w 2087880"/>
                <a:gd name="connsiteY24" fmla="*/ 1851660 h 1996440"/>
                <a:gd name="connsiteX25" fmla="*/ 0 w 2087880"/>
                <a:gd name="connsiteY25" fmla="*/ 1973580 h 1996440"/>
                <a:gd name="connsiteX0" fmla="*/ 2087880 w 2087880"/>
                <a:gd name="connsiteY0" fmla="*/ 381000 h 1996440"/>
                <a:gd name="connsiteX1" fmla="*/ 1889760 w 2087880"/>
                <a:gd name="connsiteY1" fmla="*/ 0 h 1996440"/>
                <a:gd name="connsiteX2" fmla="*/ 1805940 w 2087880"/>
                <a:gd name="connsiteY2" fmla="*/ 198120 h 1996440"/>
                <a:gd name="connsiteX3" fmla="*/ 1775460 w 2087880"/>
                <a:gd name="connsiteY3" fmla="*/ 365760 h 1996440"/>
                <a:gd name="connsiteX4" fmla="*/ 1798320 w 2087880"/>
                <a:gd name="connsiteY4" fmla="*/ 495300 h 1996440"/>
                <a:gd name="connsiteX5" fmla="*/ 1805940 w 2087880"/>
                <a:gd name="connsiteY5" fmla="*/ 708660 h 1996440"/>
                <a:gd name="connsiteX6" fmla="*/ 1737360 w 2087880"/>
                <a:gd name="connsiteY6" fmla="*/ 883920 h 1996440"/>
                <a:gd name="connsiteX7" fmla="*/ 1684020 w 2087880"/>
                <a:gd name="connsiteY7" fmla="*/ 990600 h 1996440"/>
                <a:gd name="connsiteX8" fmla="*/ 1531620 w 2087880"/>
                <a:gd name="connsiteY8" fmla="*/ 1165860 h 1996440"/>
                <a:gd name="connsiteX9" fmla="*/ 1485900 w 2087880"/>
                <a:gd name="connsiteY9" fmla="*/ 1242060 h 1996440"/>
                <a:gd name="connsiteX10" fmla="*/ 1463040 w 2087880"/>
                <a:gd name="connsiteY10" fmla="*/ 1386840 h 1996440"/>
                <a:gd name="connsiteX11" fmla="*/ 1348740 w 2087880"/>
                <a:gd name="connsiteY11" fmla="*/ 1478280 h 1996440"/>
                <a:gd name="connsiteX12" fmla="*/ 1295400 w 2087880"/>
                <a:gd name="connsiteY12" fmla="*/ 1539240 h 1996440"/>
                <a:gd name="connsiteX13" fmla="*/ 1272540 w 2087880"/>
                <a:gd name="connsiteY13" fmla="*/ 1584960 h 1996440"/>
                <a:gd name="connsiteX14" fmla="*/ 1211580 w 2087880"/>
                <a:gd name="connsiteY14" fmla="*/ 1623060 h 1996440"/>
                <a:gd name="connsiteX15" fmla="*/ 1135380 w 2087880"/>
                <a:gd name="connsiteY15" fmla="*/ 1661160 h 1996440"/>
                <a:gd name="connsiteX16" fmla="*/ 1066800 w 2087880"/>
                <a:gd name="connsiteY16" fmla="*/ 1706880 h 1996440"/>
                <a:gd name="connsiteX17" fmla="*/ 1005840 w 2087880"/>
                <a:gd name="connsiteY17" fmla="*/ 1775460 h 1996440"/>
                <a:gd name="connsiteX18" fmla="*/ 822960 w 2087880"/>
                <a:gd name="connsiteY18" fmla="*/ 1889760 h 1996440"/>
                <a:gd name="connsiteX19" fmla="*/ 762000 w 2087880"/>
                <a:gd name="connsiteY19" fmla="*/ 1920240 h 1996440"/>
                <a:gd name="connsiteX20" fmla="*/ 678180 w 2087880"/>
                <a:gd name="connsiteY20" fmla="*/ 1996440 h 1996440"/>
                <a:gd name="connsiteX21" fmla="*/ 502920 w 2087880"/>
                <a:gd name="connsiteY21" fmla="*/ 1737360 h 1996440"/>
                <a:gd name="connsiteX22" fmla="*/ 419100 w 2087880"/>
                <a:gd name="connsiteY22" fmla="*/ 1645920 h 1996440"/>
                <a:gd name="connsiteX23" fmla="*/ 213360 w 2087880"/>
                <a:gd name="connsiteY23" fmla="*/ 1775460 h 1996440"/>
                <a:gd name="connsiteX24" fmla="*/ 99060 w 2087880"/>
                <a:gd name="connsiteY24" fmla="*/ 1851660 h 1996440"/>
                <a:gd name="connsiteX25" fmla="*/ 0 w 2087880"/>
                <a:gd name="connsiteY25" fmla="*/ 1973580 h 1996440"/>
                <a:gd name="connsiteX0" fmla="*/ 2087880 w 2087880"/>
                <a:gd name="connsiteY0" fmla="*/ 365760 h 1981200"/>
                <a:gd name="connsiteX1" fmla="*/ 1828800 w 2087880"/>
                <a:gd name="connsiteY1" fmla="*/ 0 h 1981200"/>
                <a:gd name="connsiteX2" fmla="*/ 1805940 w 2087880"/>
                <a:gd name="connsiteY2" fmla="*/ 182880 h 1981200"/>
                <a:gd name="connsiteX3" fmla="*/ 1775460 w 2087880"/>
                <a:gd name="connsiteY3" fmla="*/ 350520 h 1981200"/>
                <a:gd name="connsiteX4" fmla="*/ 1798320 w 2087880"/>
                <a:gd name="connsiteY4" fmla="*/ 480060 h 1981200"/>
                <a:gd name="connsiteX5" fmla="*/ 1805940 w 2087880"/>
                <a:gd name="connsiteY5" fmla="*/ 693420 h 1981200"/>
                <a:gd name="connsiteX6" fmla="*/ 1737360 w 2087880"/>
                <a:gd name="connsiteY6" fmla="*/ 868680 h 1981200"/>
                <a:gd name="connsiteX7" fmla="*/ 1684020 w 2087880"/>
                <a:gd name="connsiteY7" fmla="*/ 975360 h 1981200"/>
                <a:gd name="connsiteX8" fmla="*/ 1531620 w 2087880"/>
                <a:gd name="connsiteY8" fmla="*/ 1150620 h 1981200"/>
                <a:gd name="connsiteX9" fmla="*/ 1485900 w 2087880"/>
                <a:gd name="connsiteY9" fmla="*/ 1226820 h 1981200"/>
                <a:gd name="connsiteX10" fmla="*/ 1463040 w 2087880"/>
                <a:gd name="connsiteY10" fmla="*/ 1371600 h 1981200"/>
                <a:gd name="connsiteX11" fmla="*/ 1348740 w 2087880"/>
                <a:gd name="connsiteY11" fmla="*/ 1463040 h 1981200"/>
                <a:gd name="connsiteX12" fmla="*/ 1295400 w 2087880"/>
                <a:gd name="connsiteY12" fmla="*/ 1524000 h 1981200"/>
                <a:gd name="connsiteX13" fmla="*/ 1272540 w 2087880"/>
                <a:gd name="connsiteY13" fmla="*/ 1569720 h 1981200"/>
                <a:gd name="connsiteX14" fmla="*/ 1211580 w 2087880"/>
                <a:gd name="connsiteY14" fmla="*/ 1607820 h 1981200"/>
                <a:gd name="connsiteX15" fmla="*/ 1135380 w 2087880"/>
                <a:gd name="connsiteY15" fmla="*/ 1645920 h 1981200"/>
                <a:gd name="connsiteX16" fmla="*/ 1066800 w 2087880"/>
                <a:gd name="connsiteY16" fmla="*/ 1691640 h 1981200"/>
                <a:gd name="connsiteX17" fmla="*/ 1005840 w 2087880"/>
                <a:gd name="connsiteY17" fmla="*/ 1760220 h 1981200"/>
                <a:gd name="connsiteX18" fmla="*/ 822960 w 2087880"/>
                <a:gd name="connsiteY18" fmla="*/ 1874520 h 1981200"/>
                <a:gd name="connsiteX19" fmla="*/ 762000 w 2087880"/>
                <a:gd name="connsiteY19" fmla="*/ 1905000 h 1981200"/>
                <a:gd name="connsiteX20" fmla="*/ 678180 w 2087880"/>
                <a:gd name="connsiteY20" fmla="*/ 1981200 h 1981200"/>
                <a:gd name="connsiteX21" fmla="*/ 502920 w 2087880"/>
                <a:gd name="connsiteY21" fmla="*/ 1722120 h 1981200"/>
                <a:gd name="connsiteX22" fmla="*/ 419100 w 2087880"/>
                <a:gd name="connsiteY22" fmla="*/ 1630680 h 1981200"/>
                <a:gd name="connsiteX23" fmla="*/ 213360 w 2087880"/>
                <a:gd name="connsiteY23" fmla="*/ 1760220 h 1981200"/>
                <a:gd name="connsiteX24" fmla="*/ 99060 w 2087880"/>
                <a:gd name="connsiteY24" fmla="*/ 1836420 h 1981200"/>
                <a:gd name="connsiteX25" fmla="*/ 0 w 2087880"/>
                <a:gd name="connsiteY25" fmla="*/ 1958340 h 1981200"/>
                <a:gd name="connsiteX0" fmla="*/ 2087880 w 2087880"/>
                <a:gd name="connsiteY0" fmla="*/ 376487 h 1991927"/>
                <a:gd name="connsiteX1" fmla="*/ 2057400 w 2087880"/>
                <a:gd name="connsiteY1" fmla="*/ 79307 h 1991927"/>
                <a:gd name="connsiteX2" fmla="*/ 1828800 w 2087880"/>
                <a:gd name="connsiteY2" fmla="*/ 10727 h 1991927"/>
                <a:gd name="connsiteX3" fmla="*/ 1805940 w 2087880"/>
                <a:gd name="connsiteY3" fmla="*/ 193607 h 1991927"/>
                <a:gd name="connsiteX4" fmla="*/ 1775460 w 2087880"/>
                <a:gd name="connsiteY4" fmla="*/ 361247 h 1991927"/>
                <a:gd name="connsiteX5" fmla="*/ 1798320 w 2087880"/>
                <a:gd name="connsiteY5" fmla="*/ 490787 h 1991927"/>
                <a:gd name="connsiteX6" fmla="*/ 1805940 w 2087880"/>
                <a:gd name="connsiteY6" fmla="*/ 704147 h 1991927"/>
                <a:gd name="connsiteX7" fmla="*/ 1737360 w 2087880"/>
                <a:gd name="connsiteY7" fmla="*/ 879407 h 1991927"/>
                <a:gd name="connsiteX8" fmla="*/ 1684020 w 2087880"/>
                <a:gd name="connsiteY8" fmla="*/ 986087 h 1991927"/>
                <a:gd name="connsiteX9" fmla="*/ 1531620 w 2087880"/>
                <a:gd name="connsiteY9" fmla="*/ 1161347 h 1991927"/>
                <a:gd name="connsiteX10" fmla="*/ 1485900 w 2087880"/>
                <a:gd name="connsiteY10" fmla="*/ 1237547 h 1991927"/>
                <a:gd name="connsiteX11" fmla="*/ 1463040 w 2087880"/>
                <a:gd name="connsiteY11" fmla="*/ 1382327 h 1991927"/>
                <a:gd name="connsiteX12" fmla="*/ 1348740 w 2087880"/>
                <a:gd name="connsiteY12" fmla="*/ 1473767 h 1991927"/>
                <a:gd name="connsiteX13" fmla="*/ 1295400 w 2087880"/>
                <a:gd name="connsiteY13" fmla="*/ 1534727 h 1991927"/>
                <a:gd name="connsiteX14" fmla="*/ 1272540 w 2087880"/>
                <a:gd name="connsiteY14" fmla="*/ 1580447 h 1991927"/>
                <a:gd name="connsiteX15" fmla="*/ 1211580 w 2087880"/>
                <a:gd name="connsiteY15" fmla="*/ 1618547 h 1991927"/>
                <a:gd name="connsiteX16" fmla="*/ 1135380 w 2087880"/>
                <a:gd name="connsiteY16" fmla="*/ 1656647 h 1991927"/>
                <a:gd name="connsiteX17" fmla="*/ 1066800 w 2087880"/>
                <a:gd name="connsiteY17" fmla="*/ 1702367 h 1991927"/>
                <a:gd name="connsiteX18" fmla="*/ 1005840 w 2087880"/>
                <a:gd name="connsiteY18" fmla="*/ 1770947 h 1991927"/>
                <a:gd name="connsiteX19" fmla="*/ 822960 w 2087880"/>
                <a:gd name="connsiteY19" fmla="*/ 1885247 h 1991927"/>
                <a:gd name="connsiteX20" fmla="*/ 762000 w 2087880"/>
                <a:gd name="connsiteY20" fmla="*/ 1915727 h 1991927"/>
                <a:gd name="connsiteX21" fmla="*/ 678180 w 2087880"/>
                <a:gd name="connsiteY21" fmla="*/ 1991927 h 1991927"/>
                <a:gd name="connsiteX22" fmla="*/ 502920 w 2087880"/>
                <a:gd name="connsiteY22" fmla="*/ 1732847 h 1991927"/>
                <a:gd name="connsiteX23" fmla="*/ 419100 w 2087880"/>
                <a:gd name="connsiteY23" fmla="*/ 1641407 h 1991927"/>
                <a:gd name="connsiteX24" fmla="*/ 213360 w 2087880"/>
                <a:gd name="connsiteY24" fmla="*/ 1770947 h 1991927"/>
                <a:gd name="connsiteX25" fmla="*/ 99060 w 2087880"/>
                <a:gd name="connsiteY25" fmla="*/ 1847147 h 1991927"/>
                <a:gd name="connsiteX26" fmla="*/ 0 w 2087880"/>
                <a:gd name="connsiteY26" fmla="*/ 1969067 h 1991927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02920 w 2087880"/>
                <a:gd name="connsiteY22" fmla="*/ 1695450 h 1954530"/>
                <a:gd name="connsiteX23" fmla="*/ 419100 w 2087880"/>
                <a:gd name="connsiteY23" fmla="*/ 1604010 h 1954530"/>
                <a:gd name="connsiteX24" fmla="*/ 213360 w 2087880"/>
                <a:gd name="connsiteY24" fmla="*/ 1733550 h 1954530"/>
                <a:gd name="connsiteX25" fmla="*/ 99060 w 2087880"/>
                <a:gd name="connsiteY25" fmla="*/ 1809750 h 1954530"/>
                <a:gd name="connsiteX26" fmla="*/ 0 w 2087880"/>
                <a:gd name="connsiteY26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02920 w 2087880"/>
                <a:gd name="connsiteY22" fmla="*/ 1695450 h 1954530"/>
                <a:gd name="connsiteX23" fmla="*/ 398780 w 2087880"/>
                <a:gd name="connsiteY23" fmla="*/ 1705610 h 1954530"/>
                <a:gd name="connsiteX24" fmla="*/ 419100 w 2087880"/>
                <a:gd name="connsiteY24" fmla="*/ 1604010 h 1954530"/>
                <a:gd name="connsiteX25" fmla="*/ 213360 w 2087880"/>
                <a:gd name="connsiteY25" fmla="*/ 1733550 h 1954530"/>
                <a:gd name="connsiteX26" fmla="*/ 99060 w 2087880"/>
                <a:gd name="connsiteY26" fmla="*/ 1809750 h 1954530"/>
                <a:gd name="connsiteX27" fmla="*/ 0 w 2087880"/>
                <a:gd name="connsiteY27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02920 w 2087880"/>
                <a:gd name="connsiteY22" fmla="*/ 1695450 h 1954530"/>
                <a:gd name="connsiteX23" fmla="*/ 398780 w 2087880"/>
                <a:gd name="connsiteY23" fmla="*/ 1705610 h 1954530"/>
                <a:gd name="connsiteX24" fmla="*/ 419100 w 2087880"/>
                <a:gd name="connsiteY24" fmla="*/ 1604010 h 1954530"/>
                <a:gd name="connsiteX25" fmla="*/ 290830 w 2087880"/>
                <a:gd name="connsiteY25" fmla="*/ 1718310 h 1954530"/>
                <a:gd name="connsiteX26" fmla="*/ 213360 w 2087880"/>
                <a:gd name="connsiteY26" fmla="*/ 1733550 h 1954530"/>
                <a:gd name="connsiteX27" fmla="*/ 99060 w 2087880"/>
                <a:gd name="connsiteY27" fmla="*/ 1809750 h 1954530"/>
                <a:gd name="connsiteX28" fmla="*/ 0 w 2087880"/>
                <a:gd name="connsiteY28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02920 w 2087880"/>
                <a:gd name="connsiteY22" fmla="*/ 1695450 h 1954530"/>
                <a:gd name="connsiteX23" fmla="*/ 398780 w 2087880"/>
                <a:gd name="connsiteY23" fmla="*/ 1705610 h 1954530"/>
                <a:gd name="connsiteX24" fmla="*/ 374650 w 2087880"/>
                <a:gd name="connsiteY24" fmla="*/ 1692910 h 1954530"/>
                <a:gd name="connsiteX25" fmla="*/ 290830 w 2087880"/>
                <a:gd name="connsiteY25" fmla="*/ 1718310 h 1954530"/>
                <a:gd name="connsiteX26" fmla="*/ 213360 w 2087880"/>
                <a:gd name="connsiteY26" fmla="*/ 1733550 h 1954530"/>
                <a:gd name="connsiteX27" fmla="*/ 99060 w 2087880"/>
                <a:gd name="connsiteY27" fmla="*/ 1809750 h 1954530"/>
                <a:gd name="connsiteX28" fmla="*/ 0 w 2087880"/>
                <a:gd name="connsiteY28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398780 w 2087880"/>
                <a:gd name="connsiteY23" fmla="*/ 1705610 h 1954530"/>
                <a:gd name="connsiteX24" fmla="*/ 374650 w 2087880"/>
                <a:gd name="connsiteY24" fmla="*/ 1692910 h 1954530"/>
                <a:gd name="connsiteX25" fmla="*/ 290830 w 2087880"/>
                <a:gd name="connsiteY25" fmla="*/ 1718310 h 1954530"/>
                <a:gd name="connsiteX26" fmla="*/ 213360 w 2087880"/>
                <a:gd name="connsiteY26" fmla="*/ 1733550 h 1954530"/>
                <a:gd name="connsiteX27" fmla="*/ 99060 w 2087880"/>
                <a:gd name="connsiteY27" fmla="*/ 1809750 h 1954530"/>
                <a:gd name="connsiteX28" fmla="*/ 0 w 2087880"/>
                <a:gd name="connsiteY28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398780 w 2087880"/>
                <a:gd name="connsiteY23" fmla="*/ 1705610 h 1954530"/>
                <a:gd name="connsiteX24" fmla="*/ 374650 w 2087880"/>
                <a:gd name="connsiteY24" fmla="*/ 1692910 h 1954530"/>
                <a:gd name="connsiteX25" fmla="*/ 290830 w 2087880"/>
                <a:gd name="connsiteY25" fmla="*/ 1718310 h 1954530"/>
                <a:gd name="connsiteX26" fmla="*/ 207010 w 2087880"/>
                <a:gd name="connsiteY26" fmla="*/ 1790700 h 1954530"/>
                <a:gd name="connsiteX27" fmla="*/ 99060 w 2087880"/>
                <a:gd name="connsiteY27" fmla="*/ 1809750 h 1954530"/>
                <a:gd name="connsiteX28" fmla="*/ 0 w 2087880"/>
                <a:gd name="connsiteY28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398780 w 2087880"/>
                <a:gd name="connsiteY23" fmla="*/ 1705610 h 1954530"/>
                <a:gd name="connsiteX24" fmla="*/ 374650 w 2087880"/>
                <a:gd name="connsiteY24" fmla="*/ 1692910 h 1954530"/>
                <a:gd name="connsiteX25" fmla="*/ 309880 w 2087880"/>
                <a:gd name="connsiteY25" fmla="*/ 1762760 h 1954530"/>
                <a:gd name="connsiteX26" fmla="*/ 207010 w 2087880"/>
                <a:gd name="connsiteY26" fmla="*/ 1790700 h 1954530"/>
                <a:gd name="connsiteX27" fmla="*/ 99060 w 2087880"/>
                <a:gd name="connsiteY27" fmla="*/ 1809750 h 1954530"/>
                <a:gd name="connsiteX28" fmla="*/ 0 w 2087880"/>
                <a:gd name="connsiteY28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398780 w 2087880"/>
                <a:gd name="connsiteY23" fmla="*/ 1705610 h 1954530"/>
                <a:gd name="connsiteX24" fmla="*/ 374650 w 2087880"/>
                <a:gd name="connsiteY24" fmla="*/ 1692910 h 1954530"/>
                <a:gd name="connsiteX25" fmla="*/ 309880 w 2087880"/>
                <a:gd name="connsiteY25" fmla="*/ 1762760 h 1954530"/>
                <a:gd name="connsiteX26" fmla="*/ 207010 w 2087880"/>
                <a:gd name="connsiteY26" fmla="*/ 1790700 h 1954530"/>
                <a:gd name="connsiteX27" fmla="*/ 99060 w 2087880"/>
                <a:gd name="connsiteY27" fmla="*/ 1809750 h 1954530"/>
                <a:gd name="connsiteX28" fmla="*/ 0 w 2087880"/>
                <a:gd name="connsiteY28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506730 w 2087880"/>
                <a:gd name="connsiteY23" fmla="*/ 1781810 h 1954530"/>
                <a:gd name="connsiteX24" fmla="*/ 398780 w 2087880"/>
                <a:gd name="connsiteY24" fmla="*/ 1705610 h 1954530"/>
                <a:gd name="connsiteX25" fmla="*/ 374650 w 2087880"/>
                <a:gd name="connsiteY25" fmla="*/ 1692910 h 1954530"/>
                <a:gd name="connsiteX26" fmla="*/ 309880 w 2087880"/>
                <a:gd name="connsiteY26" fmla="*/ 1762760 h 1954530"/>
                <a:gd name="connsiteX27" fmla="*/ 207010 w 2087880"/>
                <a:gd name="connsiteY27" fmla="*/ 1790700 h 1954530"/>
                <a:gd name="connsiteX28" fmla="*/ 99060 w 2087880"/>
                <a:gd name="connsiteY28" fmla="*/ 1809750 h 1954530"/>
                <a:gd name="connsiteX29" fmla="*/ 0 w 2087880"/>
                <a:gd name="connsiteY29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506730 w 2087880"/>
                <a:gd name="connsiteY23" fmla="*/ 1781810 h 1954530"/>
                <a:gd name="connsiteX24" fmla="*/ 430530 w 2087880"/>
                <a:gd name="connsiteY24" fmla="*/ 1769110 h 1954530"/>
                <a:gd name="connsiteX25" fmla="*/ 374650 w 2087880"/>
                <a:gd name="connsiteY25" fmla="*/ 1692910 h 1954530"/>
                <a:gd name="connsiteX26" fmla="*/ 309880 w 2087880"/>
                <a:gd name="connsiteY26" fmla="*/ 1762760 h 1954530"/>
                <a:gd name="connsiteX27" fmla="*/ 207010 w 2087880"/>
                <a:gd name="connsiteY27" fmla="*/ 1790700 h 1954530"/>
                <a:gd name="connsiteX28" fmla="*/ 99060 w 2087880"/>
                <a:gd name="connsiteY28" fmla="*/ 1809750 h 1954530"/>
                <a:gd name="connsiteX29" fmla="*/ 0 w 2087880"/>
                <a:gd name="connsiteY29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506730 w 2087880"/>
                <a:gd name="connsiteY23" fmla="*/ 1781810 h 1954530"/>
                <a:gd name="connsiteX24" fmla="*/ 430530 w 2087880"/>
                <a:gd name="connsiteY24" fmla="*/ 1769110 h 1954530"/>
                <a:gd name="connsiteX25" fmla="*/ 368300 w 2087880"/>
                <a:gd name="connsiteY25" fmla="*/ 1756410 h 1954530"/>
                <a:gd name="connsiteX26" fmla="*/ 309880 w 2087880"/>
                <a:gd name="connsiteY26" fmla="*/ 1762760 h 1954530"/>
                <a:gd name="connsiteX27" fmla="*/ 207010 w 2087880"/>
                <a:gd name="connsiteY27" fmla="*/ 1790700 h 1954530"/>
                <a:gd name="connsiteX28" fmla="*/ 99060 w 2087880"/>
                <a:gd name="connsiteY28" fmla="*/ 1809750 h 1954530"/>
                <a:gd name="connsiteX29" fmla="*/ 0 w 2087880"/>
                <a:gd name="connsiteY29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506730 w 2087880"/>
                <a:gd name="connsiteY23" fmla="*/ 1781810 h 1954530"/>
                <a:gd name="connsiteX24" fmla="*/ 430530 w 2087880"/>
                <a:gd name="connsiteY24" fmla="*/ 1743710 h 1954530"/>
                <a:gd name="connsiteX25" fmla="*/ 368300 w 2087880"/>
                <a:gd name="connsiteY25" fmla="*/ 1756410 h 1954530"/>
                <a:gd name="connsiteX26" fmla="*/ 309880 w 2087880"/>
                <a:gd name="connsiteY26" fmla="*/ 1762760 h 1954530"/>
                <a:gd name="connsiteX27" fmla="*/ 207010 w 2087880"/>
                <a:gd name="connsiteY27" fmla="*/ 1790700 h 1954530"/>
                <a:gd name="connsiteX28" fmla="*/ 99060 w 2087880"/>
                <a:gd name="connsiteY28" fmla="*/ 1809750 h 1954530"/>
                <a:gd name="connsiteX29" fmla="*/ 0 w 2087880"/>
                <a:gd name="connsiteY29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500380 w 2087880"/>
                <a:gd name="connsiteY23" fmla="*/ 1756410 h 1954530"/>
                <a:gd name="connsiteX24" fmla="*/ 430530 w 2087880"/>
                <a:gd name="connsiteY24" fmla="*/ 1743710 h 1954530"/>
                <a:gd name="connsiteX25" fmla="*/ 368300 w 2087880"/>
                <a:gd name="connsiteY25" fmla="*/ 1756410 h 1954530"/>
                <a:gd name="connsiteX26" fmla="*/ 309880 w 2087880"/>
                <a:gd name="connsiteY26" fmla="*/ 1762760 h 1954530"/>
                <a:gd name="connsiteX27" fmla="*/ 207010 w 2087880"/>
                <a:gd name="connsiteY27" fmla="*/ 1790700 h 1954530"/>
                <a:gd name="connsiteX28" fmla="*/ 99060 w 2087880"/>
                <a:gd name="connsiteY28" fmla="*/ 1809750 h 1954530"/>
                <a:gd name="connsiteX29" fmla="*/ 0 w 2087880"/>
                <a:gd name="connsiteY29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500380 w 2087880"/>
                <a:gd name="connsiteY23" fmla="*/ 1756410 h 1954530"/>
                <a:gd name="connsiteX24" fmla="*/ 430530 w 2087880"/>
                <a:gd name="connsiteY24" fmla="*/ 1743710 h 1954530"/>
                <a:gd name="connsiteX25" fmla="*/ 368300 w 2087880"/>
                <a:gd name="connsiteY25" fmla="*/ 1756410 h 1954530"/>
                <a:gd name="connsiteX26" fmla="*/ 278130 w 2087880"/>
                <a:gd name="connsiteY26" fmla="*/ 1762760 h 1954530"/>
                <a:gd name="connsiteX27" fmla="*/ 207010 w 2087880"/>
                <a:gd name="connsiteY27" fmla="*/ 1790700 h 1954530"/>
                <a:gd name="connsiteX28" fmla="*/ 99060 w 2087880"/>
                <a:gd name="connsiteY28" fmla="*/ 1809750 h 1954530"/>
                <a:gd name="connsiteX29" fmla="*/ 0 w 2087880"/>
                <a:gd name="connsiteY29" fmla="*/ 1931670 h 1954530"/>
                <a:gd name="connsiteX0" fmla="*/ 2087880 w 2087880"/>
                <a:gd name="connsiteY0" fmla="*/ 339090 h 1954530"/>
                <a:gd name="connsiteX1" fmla="*/ 2057400 w 2087880"/>
                <a:gd name="connsiteY1" fmla="*/ 41910 h 1954530"/>
                <a:gd name="connsiteX2" fmla="*/ 1844040 w 2087880"/>
                <a:gd name="connsiteY2" fmla="*/ 26670 h 1954530"/>
                <a:gd name="connsiteX3" fmla="*/ 1805940 w 2087880"/>
                <a:gd name="connsiteY3" fmla="*/ 156210 h 1954530"/>
                <a:gd name="connsiteX4" fmla="*/ 1775460 w 2087880"/>
                <a:gd name="connsiteY4" fmla="*/ 323850 h 1954530"/>
                <a:gd name="connsiteX5" fmla="*/ 1798320 w 2087880"/>
                <a:gd name="connsiteY5" fmla="*/ 453390 h 1954530"/>
                <a:gd name="connsiteX6" fmla="*/ 1805940 w 2087880"/>
                <a:gd name="connsiteY6" fmla="*/ 666750 h 1954530"/>
                <a:gd name="connsiteX7" fmla="*/ 1737360 w 2087880"/>
                <a:gd name="connsiteY7" fmla="*/ 842010 h 1954530"/>
                <a:gd name="connsiteX8" fmla="*/ 1684020 w 2087880"/>
                <a:gd name="connsiteY8" fmla="*/ 948690 h 1954530"/>
                <a:gd name="connsiteX9" fmla="*/ 1531620 w 2087880"/>
                <a:gd name="connsiteY9" fmla="*/ 1123950 h 1954530"/>
                <a:gd name="connsiteX10" fmla="*/ 1485900 w 2087880"/>
                <a:gd name="connsiteY10" fmla="*/ 1200150 h 1954530"/>
                <a:gd name="connsiteX11" fmla="*/ 1463040 w 2087880"/>
                <a:gd name="connsiteY11" fmla="*/ 1344930 h 1954530"/>
                <a:gd name="connsiteX12" fmla="*/ 1348740 w 2087880"/>
                <a:gd name="connsiteY12" fmla="*/ 1436370 h 1954530"/>
                <a:gd name="connsiteX13" fmla="*/ 1295400 w 2087880"/>
                <a:gd name="connsiteY13" fmla="*/ 1497330 h 1954530"/>
                <a:gd name="connsiteX14" fmla="*/ 1272540 w 2087880"/>
                <a:gd name="connsiteY14" fmla="*/ 1543050 h 1954530"/>
                <a:gd name="connsiteX15" fmla="*/ 1211580 w 2087880"/>
                <a:gd name="connsiteY15" fmla="*/ 1581150 h 1954530"/>
                <a:gd name="connsiteX16" fmla="*/ 1135380 w 2087880"/>
                <a:gd name="connsiteY16" fmla="*/ 1619250 h 1954530"/>
                <a:gd name="connsiteX17" fmla="*/ 1066800 w 2087880"/>
                <a:gd name="connsiteY17" fmla="*/ 1664970 h 1954530"/>
                <a:gd name="connsiteX18" fmla="*/ 1005840 w 2087880"/>
                <a:gd name="connsiteY18" fmla="*/ 1733550 h 1954530"/>
                <a:gd name="connsiteX19" fmla="*/ 822960 w 2087880"/>
                <a:gd name="connsiteY19" fmla="*/ 1847850 h 1954530"/>
                <a:gd name="connsiteX20" fmla="*/ 762000 w 2087880"/>
                <a:gd name="connsiteY20" fmla="*/ 1878330 h 1954530"/>
                <a:gd name="connsiteX21" fmla="*/ 678180 w 2087880"/>
                <a:gd name="connsiteY21" fmla="*/ 1954530 h 1954530"/>
                <a:gd name="connsiteX22" fmla="*/ 547370 w 2087880"/>
                <a:gd name="connsiteY22" fmla="*/ 1765300 h 1954530"/>
                <a:gd name="connsiteX23" fmla="*/ 500380 w 2087880"/>
                <a:gd name="connsiteY23" fmla="*/ 1756410 h 1954530"/>
                <a:gd name="connsiteX24" fmla="*/ 430530 w 2087880"/>
                <a:gd name="connsiteY24" fmla="*/ 1743710 h 1954530"/>
                <a:gd name="connsiteX25" fmla="*/ 368300 w 2087880"/>
                <a:gd name="connsiteY25" fmla="*/ 1756410 h 1954530"/>
                <a:gd name="connsiteX26" fmla="*/ 278130 w 2087880"/>
                <a:gd name="connsiteY26" fmla="*/ 1762760 h 1954530"/>
                <a:gd name="connsiteX27" fmla="*/ 207010 w 2087880"/>
                <a:gd name="connsiteY27" fmla="*/ 1790700 h 1954530"/>
                <a:gd name="connsiteX28" fmla="*/ 99060 w 2087880"/>
                <a:gd name="connsiteY28" fmla="*/ 1809750 h 1954530"/>
                <a:gd name="connsiteX29" fmla="*/ 0 w 2087880"/>
                <a:gd name="connsiteY29" fmla="*/ 1931670 h 195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87880" h="1954530">
                  <a:moveTo>
                    <a:pt x="2087880" y="339090"/>
                  </a:moveTo>
                  <a:cubicBezTo>
                    <a:pt x="2054860" y="278130"/>
                    <a:pt x="2100580" y="102870"/>
                    <a:pt x="2057400" y="41910"/>
                  </a:cubicBezTo>
                  <a:cubicBezTo>
                    <a:pt x="2014220" y="-19050"/>
                    <a:pt x="1858010" y="-3810"/>
                    <a:pt x="1844040" y="26670"/>
                  </a:cubicBezTo>
                  <a:lnTo>
                    <a:pt x="1805940" y="156210"/>
                  </a:lnTo>
                  <a:lnTo>
                    <a:pt x="1775460" y="323850"/>
                  </a:lnTo>
                  <a:lnTo>
                    <a:pt x="1798320" y="453390"/>
                  </a:lnTo>
                  <a:lnTo>
                    <a:pt x="1805940" y="666750"/>
                  </a:lnTo>
                  <a:lnTo>
                    <a:pt x="1737360" y="842010"/>
                  </a:lnTo>
                  <a:lnTo>
                    <a:pt x="1684020" y="948690"/>
                  </a:lnTo>
                  <a:lnTo>
                    <a:pt x="1531620" y="1123950"/>
                  </a:lnTo>
                  <a:lnTo>
                    <a:pt x="1485900" y="1200150"/>
                  </a:lnTo>
                  <a:lnTo>
                    <a:pt x="1463040" y="1344930"/>
                  </a:lnTo>
                  <a:lnTo>
                    <a:pt x="1348740" y="1436370"/>
                  </a:lnTo>
                  <a:cubicBezTo>
                    <a:pt x="1300682" y="1492437"/>
                    <a:pt x="1319579" y="1473151"/>
                    <a:pt x="1295400" y="1497330"/>
                  </a:cubicBezTo>
                  <a:lnTo>
                    <a:pt x="1272540" y="1543050"/>
                  </a:lnTo>
                  <a:cubicBezTo>
                    <a:pt x="1217133" y="1582626"/>
                    <a:pt x="1241050" y="1581150"/>
                    <a:pt x="1211580" y="1581150"/>
                  </a:cubicBezTo>
                  <a:lnTo>
                    <a:pt x="1135380" y="1619250"/>
                  </a:lnTo>
                  <a:lnTo>
                    <a:pt x="1066800" y="1664970"/>
                  </a:lnTo>
                  <a:lnTo>
                    <a:pt x="1005840" y="1733550"/>
                  </a:lnTo>
                  <a:lnTo>
                    <a:pt x="822960" y="1847850"/>
                  </a:lnTo>
                  <a:lnTo>
                    <a:pt x="762000" y="1878330"/>
                  </a:lnTo>
                  <a:lnTo>
                    <a:pt x="678180" y="1954530"/>
                  </a:lnTo>
                  <a:lnTo>
                    <a:pt x="547370" y="1765300"/>
                  </a:lnTo>
                  <a:cubicBezTo>
                    <a:pt x="503978" y="1723813"/>
                    <a:pt x="525145" y="1766358"/>
                    <a:pt x="500380" y="1756410"/>
                  </a:cubicBezTo>
                  <a:cubicBezTo>
                    <a:pt x="475615" y="1746462"/>
                    <a:pt x="437727" y="1745827"/>
                    <a:pt x="430530" y="1743710"/>
                  </a:cubicBezTo>
                  <a:lnTo>
                    <a:pt x="368300" y="1756410"/>
                  </a:lnTo>
                  <a:cubicBezTo>
                    <a:pt x="331893" y="1775460"/>
                    <a:pt x="327237" y="1750060"/>
                    <a:pt x="278130" y="1762760"/>
                  </a:cubicBezTo>
                  <a:lnTo>
                    <a:pt x="207010" y="1790700"/>
                  </a:lnTo>
                  <a:lnTo>
                    <a:pt x="99060" y="1809750"/>
                  </a:lnTo>
                  <a:lnTo>
                    <a:pt x="0" y="1931670"/>
                  </a:lnTo>
                </a:path>
              </a:pathLst>
            </a:custGeom>
            <a:ln w="31750">
              <a:solidFill>
                <a:srgbClr val="6600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Rounded Rectangular Callout 8"/>
          <p:cNvSpPr/>
          <p:nvPr/>
        </p:nvSpPr>
        <p:spPr bwMode="auto">
          <a:xfrm>
            <a:off x="4949826" y="919956"/>
            <a:ext cx="1387475" cy="760413"/>
          </a:xfrm>
          <a:prstGeom prst="wedgeRoundRectCallout">
            <a:avLst>
              <a:gd name="adj1" fmla="val -72308"/>
              <a:gd name="adj2" fmla="val 47204"/>
              <a:gd name="adj3" fmla="val 16667"/>
            </a:avLst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Arial" charset="0"/>
              </a:rPr>
              <a:t>Đông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Nam Á 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lục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địa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8534401" y="2215357"/>
            <a:ext cx="1374775" cy="760413"/>
          </a:xfrm>
          <a:prstGeom prst="wedgeRoundRectCallout">
            <a:avLst>
              <a:gd name="adj1" fmla="val -86142"/>
              <a:gd name="adj2" fmla="val 49637"/>
              <a:gd name="adj3" fmla="val 16667"/>
            </a:avLst>
          </a:prstGeom>
          <a:ln>
            <a:solidFill>
              <a:srgbClr val="000099"/>
            </a:solidFill>
            <a:prstDash val="sysDash"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Arial" charset="0"/>
              </a:rPr>
              <a:t>Đông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Nam Á 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Biển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đảo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481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01" y="1485912"/>
            <a:ext cx="1590319" cy="3383248"/>
            <a:chOff x="0" y="1888664"/>
            <a:chExt cx="1522412" cy="2174874"/>
          </a:xfrm>
          <a:solidFill>
            <a:srgbClr val="FF9999"/>
          </a:solidFill>
        </p:grpSpPr>
        <p:sp>
          <p:nvSpPr>
            <p:cNvPr id="14" name="Chevron 13"/>
            <p:cNvSpPr/>
            <p:nvPr/>
          </p:nvSpPr>
          <p:spPr>
            <a:xfrm rot="5400000">
              <a:off x="-326231" y="2214895"/>
              <a:ext cx="2174874" cy="1522412"/>
            </a:xfrm>
            <a:prstGeom prst="chevron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4"/>
            <p:cNvSpPr/>
            <p:nvPr/>
          </p:nvSpPr>
          <p:spPr>
            <a:xfrm>
              <a:off x="42578" y="2649870"/>
              <a:ext cx="1479834" cy="6524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248913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5600"/>
            </a:p>
          </p:txBody>
        </p:sp>
      </p:grpSp>
      <p:grpSp>
        <p:nvGrpSpPr>
          <p:cNvPr id="8196" name="Group 16"/>
          <p:cNvGrpSpPr>
            <a:grpSpLocks/>
          </p:cNvGrpSpPr>
          <p:nvPr/>
        </p:nvGrpSpPr>
        <p:grpSpPr bwMode="auto">
          <a:xfrm>
            <a:off x="1591734" y="1289051"/>
            <a:ext cx="5137151" cy="965200"/>
            <a:chOff x="1039018" y="1180"/>
            <a:chExt cx="5056981" cy="964803"/>
          </a:xfrm>
        </p:grpSpPr>
        <p:sp>
          <p:nvSpPr>
            <p:cNvPr id="18" name="Round Same Side Corner Rectangle 17"/>
            <p:cNvSpPr/>
            <p:nvPr/>
          </p:nvSpPr>
          <p:spPr>
            <a:xfrm rot="5400000">
              <a:off x="3085108" y="-2044910"/>
              <a:ext cx="964803" cy="505698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 Same Side Corner Rectangle 4"/>
            <p:cNvSpPr/>
            <p:nvPr/>
          </p:nvSpPr>
          <p:spPr>
            <a:xfrm>
              <a:off x="1039018" y="47728"/>
              <a:ext cx="5009057" cy="8695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6032" tIns="22860" rIns="22860" bIns="22860" spcCol="1270" anchor="ctr"/>
            <a:lstStyle/>
            <a:p>
              <a:pPr marL="304792" lvl="1" indent="-304792" defTabSz="160016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3600"/>
            </a:p>
            <a:p>
              <a:pPr marL="304792" lvl="1" indent="-304792" defTabSz="160016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3600"/>
            </a:p>
          </p:txBody>
        </p:sp>
      </p:grpSp>
      <p:grpSp>
        <p:nvGrpSpPr>
          <p:cNvPr id="8198" name="Group 20"/>
          <p:cNvGrpSpPr>
            <a:grpSpLocks/>
          </p:cNvGrpSpPr>
          <p:nvPr/>
        </p:nvGrpSpPr>
        <p:grpSpPr bwMode="auto">
          <a:xfrm>
            <a:off x="1591734" y="2637367"/>
            <a:ext cx="5137151" cy="963084"/>
            <a:chOff x="1039018" y="1180"/>
            <a:chExt cx="5056981" cy="964803"/>
          </a:xfrm>
        </p:grpSpPr>
        <p:sp>
          <p:nvSpPr>
            <p:cNvPr id="22" name="Round Same Side Corner Rectangle 21"/>
            <p:cNvSpPr/>
            <p:nvPr/>
          </p:nvSpPr>
          <p:spPr>
            <a:xfrm rot="5400000">
              <a:off x="3085107" y="-2044909"/>
              <a:ext cx="964803" cy="505698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 Same Side Corner Rectangle 4"/>
            <p:cNvSpPr/>
            <p:nvPr/>
          </p:nvSpPr>
          <p:spPr>
            <a:xfrm>
              <a:off x="1039018" y="47830"/>
              <a:ext cx="5009057" cy="8715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6032" tIns="22860" rIns="22860" bIns="22860" spcCol="1270" anchor="ctr"/>
            <a:lstStyle/>
            <a:p>
              <a:pPr marL="304792" lvl="1" indent="-304792" defTabSz="160016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3600"/>
            </a:p>
            <a:p>
              <a:pPr marL="304792" lvl="1" indent="-304792" defTabSz="160016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3600"/>
            </a:p>
          </p:txBody>
        </p:sp>
      </p:grpSp>
      <p:grpSp>
        <p:nvGrpSpPr>
          <p:cNvPr id="8199" name="Group 23"/>
          <p:cNvGrpSpPr>
            <a:grpSpLocks/>
          </p:cNvGrpSpPr>
          <p:nvPr/>
        </p:nvGrpSpPr>
        <p:grpSpPr bwMode="auto">
          <a:xfrm>
            <a:off x="1583268" y="3903133"/>
            <a:ext cx="5145617" cy="965200"/>
            <a:chOff x="1039018" y="1180"/>
            <a:chExt cx="5056981" cy="964803"/>
          </a:xfrm>
        </p:grpSpPr>
        <p:sp>
          <p:nvSpPr>
            <p:cNvPr id="25" name="Round Same Side Corner Rectangle 24"/>
            <p:cNvSpPr/>
            <p:nvPr/>
          </p:nvSpPr>
          <p:spPr>
            <a:xfrm rot="5400000">
              <a:off x="3085108" y="-2044910"/>
              <a:ext cx="964803" cy="505698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ound Same Side Corner Rectangle 4"/>
            <p:cNvSpPr/>
            <p:nvPr/>
          </p:nvSpPr>
          <p:spPr>
            <a:xfrm>
              <a:off x="1039018" y="47728"/>
              <a:ext cx="5009136" cy="869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6032" tIns="22860" rIns="22860" bIns="22860" spcCol="1270" anchor="ctr"/>
            <a:lstStyle/>
            <a:p>
              <a:pPr marL="304792" lvl="1" indent="-304792" defTabSz="160016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3600"/>
            </a:p>
            <a:p>
              <a:pPr marL="304792" lvl="1" indent="-304792" defTabSz="160016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3600"/>
            </a:p>
          </p:txBody>
        </p:sp>
      </p:grpSp>
      <p:sp>
        <p:nvSpPr>
          <p:cNvPr id="8200" name="Rectangle 26"/>
          <p:cNvSpPr>
            <a:spLocks noChangeArrowheads="1"/>
          </p:cNvSpPr>
          <p:nvPr/>
        </p:nvSpPr>
        <p:spPr bwMode="auto">
          <a:xfrm>
            <a:off x="1591733" y="2592918"/>
            <a:ext cx="4887384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933">
                <a:latin typeface="Times New Roman" panose="02020603050405020304" pitchFamily="18" charset="0"/>
                <a:cs typeface="Times New Roman" panose="02020603050405020304" pitchFamily="18" charset="0"/>
              </a:rPr>
              <a:t>- Tiếp giáp 2 nền văn minh lớn =&gt; đa dạng về VH.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373717" y="3812117"/>
            <a:ext cx="510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tổng hợp kinh tế biển</a:t>
            </a:r>
            <a:r>
              <a:rPr lang="en-US" altLang="en-US" sz="2933"/>
              <a:t>.</a:t>
            </a:r>
          </a:p>
        </p:txBody>
      </p:sp>
      <p:grpSp>
        <p:nvGrpSpPr>
          <p:cNvPr id="8203" name="Group 29"/>
          <p:cNvGrpSpPr>
            <a:grpSpLocks/>
          </p:cNvGrpSpPr>
          <p:nvPr/>
        </p:nvGrpSpPr>
        <p:grpSpPr bwMode="auto">
          <a:xfrm>
            <a:off x="1488017" y="5230285"/>
            <a:ext cx="5240867" cy="1356783"/>
            <a:chOff x="1039018" y="1180"/>
            <a:chExt cx="5056981" cy="964803"/>
          </a:xfrm>
        </p:grpSpPr>
        <p:sp>
          <p:nvSpPr>
            <p:cNvPr id="31" name="Round Same Side Corner Rectangle 30"/>
            <p:cNvSpPr/>
            <p:nvPr/>
          </p:nvSpPr>
          <p:spPr>
            <a:xfrm rot="5400000">
              <a:off x="3085106" y="-2044909"/>
              <a:ext cx="964803" cy="505698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ound Same Side Corner Rectangle 4"/>
            <p:cNvSpPr/>
            <p:nvPr/>
          </p:nvSpPr>
          <p:spPr>
            <a:xfrm>
              <a:off x="1039018" y="47839"/>
              <a:ext cx="5010005" cy="871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6032" tIns="22860" rIns="22860" bIns="22860" spcCol="1270" anchor="ctr"/>
            <a:lstStyle/>
            <a:p>
              <a:pPr marL="304792" lvl="1" indent="-304792" defTabSz="160016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2933"/>
            </a:p>
            <a:p>
              <a:pPr marL="304792" lvl="1" indent="-304792" defTabSz="160016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2933"/>
            </a:p>
          </p:txBody>
        </p:sp>
      </p:grpSp>
      <p:sp>
        <p:nvSpPr>
          <p:cNvPr id="8204" name="Rectangle 32"/>
          <p:cNvSpPr>
            <a:spLocks noChangeArrowheads="1"/>
          </p:cNvSpPr>
          <p:nvPr/>
        </p:nvSpPr>
        <p:spPr bwMode="auto">
          <a:xfrm>
            <a:off x="1540934" y="5378451"/>
            <a:ext cx="51329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Nhiều thiên tai: bão, lũ, hạn hán, động đất, sóng thần.</a:t>
            </a:r>
          </a:p>
        </p:txBody>
      </p:sp>
      <p:sp>
        <p:nvSpPr>
          <p:cNvPr id="35" name="Chevron 34"/>
          <p:cNvSpPr/>
          <p:nvPr/>
        </p:nvSpPr>
        <p:spPr>
          <a:xfrm rot="5400000">
            <a:off x="-222249" y="5094817"/>
            <a:ext cx="1936749" cy="1589617"/>
          </a:xfrm>
          <a:prstGeom prst="chevron">
            <a:avLst/>
          </a:prstGeom>
          <a:solidFill>
            <a:srgbClr val="FF9999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206" name="Picture 2" descr="E:\hinh day\transportationMethods-269x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1" y="1051984"/>
            <a:ext cx="2662767" cy="1200149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207" name="Picture 2" descr="C:\Users\Administrator\Pictures\unnamed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117" y="1051984"/>
            <a:ext cx="2631016" cy="122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" descr="C:\Users\Administrator\Pictures\globalme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117" y="2393951"/>
            <a:ext cx="2631016" cy="109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27" descr="C:\Users\Administrator\Pictures\lay-vi-du-chung-minh-rang-su-phat-trien-tong-hop-kinh-te-b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34" y="3583517"/>
            <a:ext cx="5109633" cy="128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28" descr="C:\Users\Administrator\Pictures\unnamed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67" y="5171017"/>
            <a:ext cx="5181600" cy="163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34" y="2341034"/>
            <a:ext cx="2597151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960" y="2461685"/>
            <a:ext cx="1526380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Thuận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vi-VN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042" y="5573185"/>
            <a:ext cx="925253" cy="106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866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66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66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66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669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66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66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66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66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933">
                <a:latin typeface="Times New Roman" panose="02020603050405020304" pitchFamily="18" charset="0"/>
                <a:cs typeface="Times New Roman" panose="02020603050405020304" pitchFamily="18" charset="0"/>
              </a:rPr>
              <a:t>Khó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933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vi-VN" altLang="en-US" sz="29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41" y="33866"/>
            <a:ext cx="6879167" cy="8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58807" y="184921"/>
            <a:ext cx="6226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Ý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15018" y="1236133"/>
            <a:ext cx="4387849" cy="103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67">
                <a:latin typeface="Times New Roman" panose="02020603050405020304" pitchFamily="18" charset="0"/>
                <a:cs typeface="Times New Roman" panose="02020603050405020304" pitchFamily="18" charset="0"/>
              </a:rPr>
              <a:t>- Giao lưu, phát triển kinh tế với các nước</a:t>
            </a:r>
            <a:endParaRPr lang="vi-VN" altLang="en-US"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8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28" grpId="0"/>
      <p:bldP spid="8204" grpId="0"/>
      <p:bldP spid="3" grpId="0"/>
      <p:bldP spid="4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6367" y="0"/>
            <a:ext cx="672041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TỰ NHIÊN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09092" y="614640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Dia hinh va khoang san Dong Nam 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" y="1319213"/>
            <a:ext cx="12166600" cy="5524500"/>
          </a:xfrm>
          <a:noFill/>
        </p:spPr>
      </p:pic>
      <p:sp>
        <p:nvSpPr>
          <p:cNvPr id="7" name="Rectangular Callout 6"/>
          <p:cNvSpPr/>
          <p:nvPr/>
        </p:nvSpPr>
        <p:spPr>
          <a:xfrm>
            <a:off x="4080934" y="1629834"/>
            <a:ext cx="3071284" cy="675217"/>
          </a:xfrm>
          <a:prstGeom prst="wedgeRectCallout">
            <a:avLst>
              <a:gd name="adj1" fmla="val -91649"/>
              <a:gd name="adj2" fmla="val 15382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ĐNÁ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576485" y="4210051"/>
            <a:ext cx="3263900" cy="590549"/>
          </a:xfrm>
          <a:prstGeom prst="wedgeRectCallout">
            <a:avLst>
              <a:gd name="adj1" fmla="val -89243"/>
              <a:gd name="adj2" fmla="val 14358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ĐNÁ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27051" y="1769534"/>
            <a:ext cx="10801349" cy="363431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5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845210"/>
              </p:ext>
            </p:extLst>
          </p:nvPr>
        </p:nvGraphicFramePr>
        <p:xfrm>
          <a:off x="624418" y="798488"/>
          <a:ext cx="11135784" cy="55987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1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1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98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ĐNA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ĐNA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8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8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8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8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98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98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60940" marB="6094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56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Pictures\ikfkk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234"/>
            <a:ext cx="5039784" cy="60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1416050" y="-60504"/>
            <a:ext cx="609600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vi-VN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oup 63"/>
          <p:cNvGraphicFramePr>
            <a:graphicFrameLocks noGrp="1"/>
          </p:cNvGraphicFramePr>
          <p:nvPr/>
        </p:nvGraphicFramePr>
        <p:xfrm>
          <a:off x="5039784" y="541867"/>
          <a:ext cx="7118349" cy="61976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197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0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39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93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121921" marR="121921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0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0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0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17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ea typeface="Gulim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03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1" marR="121921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327651" y="1989667"/>
            <a:ext cx="18245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Địa hình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310967" y="1828800"/>
            <a:ext cx="4800600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Chia cắt mạnh, nhiều núi, cao nguyên, đồng bằng rộng lớn.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314951" y="2963334"/>
            <a:ext cx="1729316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Khí hậu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7437967" y="2912534"/>
            <a:ext cx="40301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ẩm gió mùa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369984" y="3742267"/>
            <a:ext cx="17272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đai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469718" y="3530600"/>
            <a:ext cx="4322233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Feralit đỏ vàng, bazan,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phù sa màu mỡ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5325534" y="4586818"/>
            <a:ext cx="21124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Sông ngòi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7469717" y="4586817"/>
            <a:ext cx="30226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Nhiều sông lớn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5314951" y="5255684"/>
            <a:ext cx="1729316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7469718" y="5283201"/>
            <a:ext cx="43222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Rừng nhiệt đới gió mùa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5132918" y="5973234"/>
            <a:ext cx="249554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Khoáng sản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247467" y="5846234"/>
            <a:ext cx="4864100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Dầu mỏ, than đá, sắt, thiếc,đồng, chì…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3003551" y="2349501"/>
            <a:ext cx="311149" cy="2159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23" name="Oval 22"/>
          <p:cNvSpPr/>
          <p:nvPr/>
        </p:nvSpPr>
        <p:spPr>
          <a:xfrm>
            <a:off x="1775884" y="2457451"/>
            <a:ext cx="575733" cy="4677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25" name="Oval 24"/>
          <p:cNvSpPr/>
          <p:nvPr/>
        </p:nvSpPr>
        <p:spPr>
          <a:xfrm>
            <a:off x="2639485" y="2946401"/>
            <a:ext cx="518583" cy="6498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26" name="Oval 25"/>
          <p:cNvSpPr/>
          <p:nvPr/>
        </p:nvSpPr>
        <p:spPr>
          <a:xfrm>
            <a:off x="3790951" y="4929717"/>
            <a:ext cx="673100" cy="649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24" name="Oval 23"/>
          <p:cNvSpPr/>
          <p:nvPr/>
        </p:nvSpPr>
        <p:spPr>
          <a:xfrm>
            <a:off x="3314700" y="2565400"/>
            <a:ext cx="668867" cy="7048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28" name="Oval 27"/>
          <p:cNvSpPr/>
          <p:nvPr/>
        </p:nvSpPr>
        <p:spPr>
          <a:xfrm>
            <a:off x="3183467" y="5433485"/>
            <a:ext cx="800100" cy="7048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29" name="Oval 28"/>
          <p:cNvSpPr/>
          <p:nvPr/>
        </p:nvSpPr>
        <p:spPr>
          <a:xfrm>
            <a:off x="1909233" y="4226985"/>
            <a:ext cx="730251" cy="7048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27" name="Isosceles Triangle 26"/>
          <p:cNvSpPr/>
          <p:nvPr/>
        </p:nvSpPr>
        <p:spPr>
          <a:xfrm>
            <a:off x="1598084" y="766234"/>
            <a:ext cx="311149" cy="2159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pic>
        <p:nvPicPr>
          <p:cNvPr id="11313" name="Picture 49" descr="C:\Users\Administrator\Pictures\bài9\he_sinh_thai_viet_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4" y="749300"/>
            <a:ext cx="4955117" cy="301413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4" name="Picture 50" descr="C:\Users\Administrator\Pictures\bài9\unnamed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4" y="3763434"/>
            <a:ext cx="4955117" cy="309456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46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3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7" grpId="0" animBg="1"/>
      <p:bldP spid="7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4" grpId="0" animBg="1"/>
      <p:bldP spid="24" grpId="1" animBg="1"/>
      <p:bldP spid="28" grpId="0" animBg="1"/>
      <p:bldP spid="28" grpId="1" animBg="1"/>
      <p:bldP spid="29" grpId="0" animBg="1"/>
      <p:bldP spid="29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istrator\Pictures\bài 13\tour_du_lich_ngoai_thanh_da_lat_cong_ty_hong_mimosa_20139121029108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362161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Administrator\Pictures\bài 13\at_huyen-bi-cao-nguyen-xieng-khoang_1434943104_4f25f9569c6a8020e2aa8c05c088ae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1618"/>
            <a:ext cx="6096000" cy="323638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C:\Users\Administrator\Pictures\bài 13\280px-Landscape_of_Southern_Shan_St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21618"/>
            <a:ext cx="6096000" cy="323638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4051" y="-19050"/>
            <a:ext cx="345651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>
                <a:latin typeface="Arial" pitchFamily="34" charset="0"/>
              </a:rPr>
              <a:t>Cao nguyên Lâm Viên</a:t>
            </a:r>
            <a:endParaRPr lang="vi-VN" sz="2400"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2785" y="3621618"/>
            <a:ext cx="391371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>
                <a:latin typeface="Arial" pitchFamily="34" charset="0"/>
              </a:rPr>
              <a:t>Cao nguyên Xiêng Khoảng</a:t>
            </a:r>
            <a:endParaRPr lang="vi-VN" sz="2400"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7951" y="3632201"/>
            <a:ext cx="268816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>
                <a:latin typeface="Arial" pitchFamily="34" charset="0"/>
              </a:rPr>
              <a:t>Cao nguyên Shan</a:t>
            </a:r>
            <a:endParaRPr lang="vi-VN" sz="2400">
              <a:latin typeface="Arial" pitchFamily="34" charset="0"/>
            </a:endParaRPr>
          </a:p>
        </p:txBody>
      </p:sp>
      <p:pic>
        <p:nvPicPr>
          <p:cNvPr id="40965" name="Picture 5" descr="C:\Users\Administrator\Pictures\bài 13\long123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-63499"/>
            <a:ext cx="6210301" cy="6921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C:\Users\Administrator\Pictures\bài 13\tien-giang-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-63499"/>
            <a:ext cx="5985933" cy="6921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2000" y="-40217"/>
            <a:ext cx="243205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3200" y="-40217"/>
            <a:ext cx="316865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Pictures\bien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2"/>
            <a:ext cx="5327651" cy="616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554896" y="-13958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vi-VN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63"/>
          <p:cNvGraphicFramePr>
            <a:graphicFrameLocks noGrp="1"/>
          </p:cNvGraphicFramePr>
          <p:nvPr/>
        </p:nvGraphicFramePr>
        <p:xfrm>
          <a:off x="5327651" y="766234"/>
          <a:ext cx="6864349" cy="620488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119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4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4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589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2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0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9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4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ea typeface="Gulim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051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45699" marB="45699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520268" y="2061633"/>
            <a:ext cx="191981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Địa hình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440085" y="1752601"/>
            <a:ext cx="47519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Nhiều đảo,quần đảo, ít đồng bằng, nhiều đồi núi, núi lửa….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520267" y="3092451"/>
            <a:ext cx="15367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Khí hậu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480301" y="3115734"/>
            <a:ext cx="46714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gió mùa, xích đạo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518152" y="3901017"/>
            <a:ext cx="17314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đai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579785" y="3901017"/>
            <a:ext cx="43222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Feralit đỏ vàng, bazan 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5431368" y="4726518"/>
            <a:ext cx="21124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Sông ngòi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7520517" y="4631267"/>
            <a:ext cx="467148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Nhiều sông, nhỏ, ngắn, dốc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513917" y="5532967"/>
            <a:ext cx="17272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7535334" y="5518151"/>
            <a:ext cx="45762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Rừng nhiệt đới, xích đạo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5325534" y="6239934"/>
            <a:ext cx="22521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Khoáng sản</a:t>
            </a:r>
            <a:endParaRPr lang="vi-VN" altLang="en-US" sz="2667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577667" y="6239933"/>
            <a:ext cx="48619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Dầu mỏ, than đá, đồng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rot="1159623">
            <a:off x="1147234" y="5778500"/>
            <a:ext cx="2688167" cy="721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20" name="Oval 19"/>
          <p:cNvSpPr/>
          <p:nvPr/>
        </p:nvSpPr>
        <p:spPr>
          <a:xfrm rot="4716821">
            <a:off x="2672292" y="2460625"/>
            <a:ext cx="1568451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90489"/>
            <a:ext cx="2090273" cy="2435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64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" grpId="0" animBg="1"/>
      <p:bldP spid="2" grpId="1" animBg="1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istrator\Pictures\bài 13\nui-lua-May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1"/>
            <a:ext cx="5888567" cy="33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C:\Users\Administrator\Pictures\bài 13\images2762838_3nu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34" y="1"/>
            <a:ext cx="6294967" cy="33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C:\Users\Administrator\Pictures\bài 13\núi lửata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33751"/>
            <a:ext cx="5897033" cy="354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C:\Users\Administrator\Pictures\bài 13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34" y="3333752"/>
            <a:ext cx="6294967" cy="352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39617" y="1"/>
            <a:ext cx="220768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Agung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9618" y="3350685"/>
            <a:ext cx="238124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Boromo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8018" y="2118"/>
            <a:ext cx="24003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Mayon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317" y="3365501"/>
            <a:ext cx="220768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Taal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39185" y="933451"/>
          <a:ext cx="11618383" cy="5812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0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1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1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1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1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1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ĐNA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ĐNA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1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đảo,quần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4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Feralit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bazan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 eaLnBrk="1" hangingPunct="1"/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Feralit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bazan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dốc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0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6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than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thiếc,đồng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than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altLang="en-US" sz="2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3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vi-VN" altLang="en-US" sz="23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2" marR="121932" marT="60959" marB="609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35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7" y="-7488"/>
            <a:ext cx="5952067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9" name="Rectangle 4"/>
          <p:cNvSpPr>
            <a:spLocks noChangeArrowheads="1"/>
          </p:cNvSpPr>
          <p:nvPr/>
        </p:nvSpPr>
        <p:spPr bwMode="auto">
          <a:xfrm>
            <a:off x="3238873" y="239185"/>
            <a:ext cx="5331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 ĐÔNG NAM Á</a:t>
            </a:r>
          </a:p>
        </p:txBody>
      </p:sp>
    </p:spTree>
    <p:extLst>
      <p:ext uri="{BB962C8B-B14F-4D97-AF65-F5344CB8AC3E}">
        <p14:creationId xmlns:p14="http://schemas.microsoft.com/office/powerpoint/2010/main" val="19204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7847" y="2756925"/>
            <a:ext cx="7220246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6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TRÒ CHƠI Ô CHỮ</a:t>
            </a:r>
          </a:p>
        </p:txBody>
      </p:sp>
      <p:pic>
        <p:nvPicPr>
          <p:cNvPr id="40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1" y="1"/>
            <a:ext cx="1968500" cy="210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5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Dia hinh va khoang san Dong Nam 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" y="0"/>
            <a:ext cx="12166600" cy="6843713"/>
          </a:xfrm>
          <a:noFill/>
        </p:spPr>
      </p:pic>
      <p:sp>
        <p:nvSpPr>
          <p:cNvPr id="5" name="Rounded Rectangle 4"/>
          <p:cNvSpPr/>
          <p:nvPr/>
        </p:nvSpPr>
        <p:spPr>
          <a:xfrm>
            <a:off x="3983568" y="0"/>
            <a:ext cx="8208433" cy="16023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Á?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6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-1585384" y="980018"/>
            <a:ext cx="3024717" cy="5329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060452" y="4633385"/>
            <a:ext cx="5033433" cy="1136649"/>
            <a:chOff x="789582" y="3982042"/>
            <a:chExt cx="3775922" cy="1137726"/>
          </a:xfrm>
        </p:grpSpPr>
        <p:sp>
          <p:nvSpPr>
            <p:cNvPr id="29" name="Rectangle 28"/>
            <p:cNvSpPr/>
            <p:nvPr/>
          </p:nvSpPr>
          <p:spPr>
            <a:xfrm>
              <a:off x="789582" y="3982042"/>
              <a:ext cx="3775922" cy="1137726"/>
            </a:xfrm>
            <a:prstGeom prst="rect">
              <a:avLst/>
            </a:prstGeom>
            <a:solidFill>
              <a:srgbClr val="66FF66"/>
            </a:solidFill>
            <a:ln>
              <a:solidFill>
                <a:srgbClr val="008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89582" y="3982042"/>
              <a:ext cx="3775922" cy="11377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4093" tIns="81280" rIns="81280" bIns="81280" spcCol="1270" anchor="ctr"/>
            <a:lstStyle/>
            <a:p>
              <a:pPr defTabSz="142236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112184" y="4491567"/>
            <a:ext cx="1894416" cy="1422400"/>
          </a:xfrm>
          <a:prstGeom prst="ellipse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610785" y="2948518"/>
            <a:ext cx="4483100" cy="1138767"/>
            <a:chOff x="1203145" y="2275452"/>
            <a:chExt cx="3362359" cy="1137726"/>
          </a:xfrm>
        </p:grpSpPr>
        <p:sp>
          <p:nvSpPr>
            <p:cNvPr id="25" name="Rectangle 24"/>
            <p:cNvSpPr/>
            <p:nvPr/>
          </p:nvSpPr>
          <p:spPr>
            <a:xfrm>
              <a:off x="1203145" y="2275452"/>
              <a:ext cx="3362359" cy="11377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1203145" y="2275452"/>
              <a:ext cx="3362359" cy="11377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4093" tIns="81280" rIns="81280" bIns="81280" spcCol="1270" anchor="ctr"/>
            <a:lstStyle/>
            <a:p>
              <a:pPr defTabSz="142236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662518" y="2806700"/>
            <a:ext cx="1896533" cy="1422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123952" y="1291167"/>
            <a:ext cx="5033433" cy="1138767"/>
            <a:chOff x="789582" y="568863"/>
            <a:chExt cx="3775922" cy="1137726"/>
          </a:xfrm>
        </p:grpSpPr>
        <p:sp>
          <p:nvSpPr>
            <p:cNvPr id="21" name="Rectangle 20"/>
            <p:cNvSpPr/>
            <p:nvPr/>
          </p:nvSpPr>
          <p:spPr>
            <a:xfrm>
              <a:off x="789582" y="568863"/>
              <a:ext cx="3775922" cy="1137726"/>
            </a:xfrm>
            <a:prstGeom prst="rect">
              <a:avLst/>
            </a:prstGeom>
            <a:solidFill>
              <a:srgbClr val="FFCC99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89582" y="568863"/>
              <a:ext cx="3775922" cy="11377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4093" tIns="81280" rIns="81280" bIns="81280" spcCol="1270" anchor="ctr"/>
            <a:lstStyle/>
            <a:p>
              <a:pPr defTabSz="142236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đới</a:t>
              </a:r>
              <a:endPara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175684" y="1149351"/>
            <a:ext cx="1896533" cy="1422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609" name="TextBox 5"/>
          <p:cNvSpPr txBox="1">
            <a:spLocks noChangeArrowheads="1"/>
          </p:cNvSpPr>
          <p:nvPr/>
        </p:nvSpPr>
        <p:spPr bwMode="auto">
          <a:xfrm>
            <a:off x="1789043" y="0"/>
            <a:ext cx="107039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ĐNA.</a:t>
            </a:r>
            <a:endParaRPr lang="vi-VN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5400000">
            <a:off x="-734483" y="3425538"/>
            <a:ext cx="21611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</a:t>
            </a:r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7285" y="1416051"/>
            <a:ext cx="172931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Đất, nước, khí hậu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02785" y="3287185"/>
            <a:ext cx="960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39184" y="4652433"/>
            <a:ext cx="176741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Khoáng sản</a:t>
            </a:r>
            <a:r>
              <a:rPr lang="en-US" altLang="en-US" sz="2667"/>
              <a:t>, rừng</a:t>
            </a:r>
            <a:endParaRPr lang="vi-VN" altLang="en-US" sz="2667">
              <a:latin typeface="Calibri" panose="020F0502020204030204" pitchFamily="34" charset="0"/>
            </a:endParaRPr>
          </a:p>
        </p:txBody>
      </p:sp>
      <p:pic>
        <p:nvPicPr>
          <p:cNvPr id="23554" name="Picture 2" descr="C:\Users\Administrator\Pictures\1_74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18" y="982134"/>
            <a:ext cx="5710767" cy="276648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istrator\Pictures\ab9d14f34cffe9c6aad017388f5409c7_channu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894667"/>
            <a:ext cx="5757333" cy="284691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Administrator\Pictures\175Du-lich-bien-Quang-Tri-hoi-s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18" y="982134"/>
            <a:ext cx="5710767" cy="276648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Administrator\Pictures\va-n-tai-duong-bi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894667"/>
            <a:ext cx="5757333" cy="284691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Administrator\Pictures\unnamed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8" y="4178300"/>
            <a:ext cx="5414433" cy="240453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Administrator\Pictures\unnamed (8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766234"/>
            <a:ext cx="5780616" cy="187113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 descr="C:\Users\Administrator\Pictures\luyenkim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8" y="2637368"/>
            <a:ext cx="5784849" cy="199601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C:\Users\Administrator\Pictures\150816_myanma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8" y="4652433"/>
            <a:ext cx="5784849" cy="211878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4b84de8e83ce6a9033df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04800"/>
            <a:ext cx="8388267" cy="558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1" y="609600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70C0"/>
                </a:solidFill>
              </a:rPr>
              <a:t>Một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đoạn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sông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Mê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Công</a:t>
            </a:r>
            <a:endParaRPr lang="en-US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103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ownloads\Thaophuongnguyen-171816041811-indo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849206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1" y="6096000"/>
            <a:ext cx="3058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70C0"/>
                </a:solidFill>
              </a:rPr>
              <a:t>Quần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đảo</a:t>
            </a:r>
            <a:r>
              <a:rPr lang="en-US" sz="2000" i="1" dirty="0">
                <a:solidFill>
                  <a:srgbClr val="0070C0"/>
                </a:solidFill>
              </a:rPr>
              <a:t> ở In-</a:t>
            </a:r>
            <a:r>
              <a:rPr lang="en-US" sz="2000" i="1" dirty="0" err="1">
                <a:solidFill>
                  <a:srgbClr val="0070C0"/>
                </a:solidFill>
              </a:rPr>
              <a:t>đô</a:t>
            </a:r>
            <a:r>
              <a:rPr lang="en-US" sz="2000" i="1" dirty="0">
                <a:solidFill>
                  <a:srgbClr val="0070C0"/>
                </a:solidFill>
              </a:rPr>
              <a:t>-</a:t>
            </a:r>
            <a:r>
              <a:rPr lang="en-US" sz="2000" i="1" dirty="0" err="1">
                <a:solidFill>
                  <a:srgbClr val="0070C0"/>
                </a:solidFill>
              </a:rPr>
              <a:t>nê</a:t>
            </a:r>
            <a:r>
              <a:rPr lang="en-US" sz="2000" i="1" dirty="0">
                <a:solidFill>
                  <a:srgbClr val="0070C0"/>
                </a:solidFill>
              </a:rPr>
              <a:t>-xi-a</a:t>
            </a:r>
          </a:p>
        </p:txBody>
      </p:sp>
    </p:spTree>
    <p:extLst>
      <p:ext uri="{BB962C8B-B14F-4D97-AF65-F5344CB8AC3E}">
        <p14:creationId xmlns:p14="http://schemas.microsoft.com/office/powerpoint/2010/main" val="27310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 descr="Rung_cao_su_Campuc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50"/>
            <a:ext cx="44958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Thu_hoach_lua_Thai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751"/>
            <a:ext cx="4572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t14t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5676"/>
            <a:ext cx="44958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8" descr="chom-chom-chin-do-vuon"/>
          <p:cNvSpPr>
            <a:spLocks noChangeArrowheads="1"/>
          </p:cNvSpPr>
          <p:nvPr/>
        </p:nvSpPr>
        <p:spPr bwMode="auto">
          <a:xfrm>
            <a:off x="6096000" y="3505200"/>
            <a:ext cx="4572000" cy="33528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2257425" y="3019426"/>
            <a:ext cx="830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Nền nông nghiệp nhiệt đới với các sản phẩm đa dạng</a:t>
            </a:r>
          </a:p>
        </p:txBody>
      </p:sp>
    </p:spTree>
    <p:extLst>
      <p:ext uri="{BB962C8B-B14F-4D97-AF65-F5344CB8AC3E}">
        <p14:creationId xmlns:p14="http://schemas.microsoft.com/office/powerpoint/2010/main" val="15486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nghi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20" y="3427413"/>
            <a:ext cx="4501515" cy="337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5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2238" y="30163"/>
            <a:ext cx="4449762" cy="3332162"/>
          </a:xfrm>
          <a:solidFill>
            <a:schemeClr val="accent1"/>
          </a:solidFill>
          <a:ln>
            <a:solidFill>
              <a:srgbClr val="FFFFCC"/>
            </a:solidFill>
            <a:miter lim="800000"/>
            <a:headEnd/>
            <a:tailEnd/>
          </a:ln>
        </p:spPr>
      </p:pic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1524000" y="6477001"/>
            <a:ext cx="4495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60325"/>
            <a:ext cx="4476750" cy="33020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62200" y="2897189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i="1">
                <a:solidFill>
                  <a:schemeClr val="bg1"/>
                </a:solidFill>
              </a:rPr>
              <a:t>Giao thông vận tải biển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58050" y="2919413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i="1">
                <a:solidFill>
                  <a:schemeClr val="bg1"/>
                </a:solidFill>
              </a:rPr>
              <a:t>Khai thác dầu khí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934200" y="6320950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i="1" dirty="0" err="1">
                <a:solidFill>
                  <a:schemeClr val="bg1"/>
                </a:solidFill>
              </a:rPr>
              <a:t>Lâm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nghiệp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20" name="Picture 3" descr="khaithacth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3427413"/>
            <a:ext cx="4506913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32088" y="6459539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i="1">
                <a:solidFill>
                  <a:schemeClr val="bg1"/>
                </a:solidFill>
              </a:rPr>
              <a:t>Khai thác than</a:t>
            </a:r>
          </a:p>
        </p:txBody>
      </p:sp>
    </p:spTree>
    <p:extLst>
      <p:ext uri="{BB962C8B-B14F-4D97-AF65-F5344CB8AC3E}">
        <p14:creationId xmlns:p14="http://schemas.microsoft.com/office/powerpoint/2010/main" val="35071861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C:\Users\tgdd\Desktop\dongdatindonesia_FQ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325"/>
            <a:ext cx="44958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C:\Users\tgdd\Desktop\75242054-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1" y="3371850"/>
            <a:ext cx="45243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C:\Users\tgdd\Desktop\20131125143406-vol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6" y="3387726"/>
            <a:ext cx="466407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C:\Users\tgdd\Desktop\chum-anh-Philippines-tan-hoang-xac-chet-ngap-duong-sau-sieu-bao-haiyan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15875"/>
            <a:ext cx="456088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659563" y="77789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i="1"/>
              <a:t>Bão…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59563" y="3389313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i="1">
                <a:solidFill>
                  <a:schemeClr val="bg1"/>
                </a:solidFill>
              </a:rPr>
              <a:t>Núi lửa…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93925" y="17463"/>
            <a:ext cx="3352800" cy="3683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i="1"/>
              <a:t>Động đất…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95500" y="3405189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i="1"/>
              <a:t>Sóng thần…</a:t>
            </a:r>
          </a:p>
        </p:txBody>
      </p:sp>
    </p:spTree>
    <p:extLst>
      <p:ext uri="{BB962C8B-B14F-4D97-AF65-F5344CB8AC3E}">
        <p14:creationId xmlns:p14="http://schemas.microsoft.com/office/powerpoint/2010/main" val="391030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1777285" y="16899"/>
            <a:ext cx="107039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-47328" y="675264"/>
          <a:ext cx="12192000" cy="628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1483784"/>
            <a:ext cx="3983567" cy="17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đảo,quần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vi-VN" alt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78817" y="1483785"/>
            <a:ext cx="39856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106834" y="1513418"/>
            <a:ext cx="39835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TN, ÔNMT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84234"/>
            <a:ext cx="3983567" cy="177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Pictures\unnamed (9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4767"/>
            <a:ext cx="3983567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C:\Users\Administrator\Pictures\minhhoabao_mviv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17" y="3424768"/>
            <a:ext cx="3985683" cy="343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C:\Users\Administrator\Pictures\tran_song_than_nam_2011_tan_pha_mien_bac_nhat_ban_lqc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17" y="5084234"/>
            <a:ext cx="3985683" cy="175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C:\Users\Administrator\Pictures\nui-lua-phun-tra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17" y="3424767"/>
            <a:ext cx="3985683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C:\Users\Administrator\Pictures\unnamed (11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1" y="3424767"/>
            <a:ext cx="3949700" cy="34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2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5617" y="38340"/>
            <a:ext cx="672041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DÂN CƯ VÀ XÃ HỘI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0" y="620184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1. Dân cư</a:t>
            </a:r>
            <a:endParaRPr lang="vi-VN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117167"/>
            <a:ext cx="590338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2011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190" y="882649"/>
          <a:ext cx="5902791" cy="5326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125894"/>
              </p:ext>
            </p:extLst>
          </p:nvPr>
        </p:nvGraphicFramePr>
        <p:xfrm>
          <a:off x="6005848" y="1061999"/>
          <a:ext cx="5903384" cy="466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7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3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 độ</a:t>
                      </a:r>
                      <a:r>
                        <a:rPr lang="en-US" sz="2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số (người/km2)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Á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Á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Âu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Âu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MĨ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Mĩ 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Đại Dương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45732" marB="4573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0201" y="5660567"/>
            <a:ext cx="5856817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67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2011</a:t>
            </a:r>
            <a:endParaRPr lang="vi-VN" altLang="en-US" sz="2667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6400" y="84806"/>
            <a:ext cx="10993967" cy="8826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Á?</a:t>
            </a:r>
            <a:endParaRPr lang="vi-VN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3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363" grpId="0"/>
      <p:bldP spid="6" grpId="0" animBg="1"/>
      <p:bldP spid="9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12137" y="10583"/>
            <a:ext cx="672041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DÂN CƯ VÀ XÃ HỘI</a:t>
            </a: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1706035" y="568150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vi-VN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9349" y="1196776"/>
            <a:ext cx="10177131" cy="887809"/>
            <a:chOff x="0" y="551139"/>
            <a:chExt cx="6096000" cy="887809"/>
          </a:xfrm>
          <a:solidFill>
            <a:srgbClr val="0099FF"/>
          </a:solidFill>
        </p:grpSpPr>
        <p:sp>
          <p:nvSpPr>
            <p:cNvPr id="10" name="Right Arrow 9"/>
            <p:cNvSpPr/>
            <p:nvPr/>
          </p:nvSpPr>
          <p:spPr>
            <a:xfrm>
              <a:off x="0" y="551139"/>
              <a:ext cx="6096000" cy="88780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ight Arrow 4"/>
            <p:cNvSpPr/>
            <p:nvPr/>
          </p:nvSpPr>
          <p:spPr>
            <a:xfrm>
              <a:off x="0" y="773091"/>
              <a:ext cx="5874048" cy="4439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6360" tIns="86360" rIns="338667" bIns="187920" spcCol="1270" anchor="ctr"/>
            <a:lstStyle/>
            <a:p>
              <a:pPr defTabSz="100750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733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34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4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vi-VN" sz="34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39184" y="1881717"/>
            <a:ext cx="3223683" cy="1710267"/>
            <a:chOff x="0" y="1235768"/>
            <a:chExt cx="1877568" cy="1710248"/>
          </a:xfrm>
        </p:grpSpPr>
        <p:sp>
          <p:nvSpPr>
            <p:cNvPr id="13" name="Rectangle 12"/>
            <p:cNvSpPr/>
            <p:nvPr/>
          </p:nvSpPr>
          <p:spPr>
            <a:xfrm>
              <a:off x="0" y="1235768"/>
              <a:ext cx="1877568" cy="171024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0" y="1235768"/>
              <a:ext cx="1877568" cy="1710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9080" tIns="259080" rIns="259080" bIns="259080" spcCol="1270"/>
            <a:lstStyle/>
            <a:p>
              <a:pPr defTabSz="3022524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6800"/>
            </a:p>
          </p:txBody>
        </p:sp>
      </p:grp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39184" y="1951567"/>
            <a:ext cx="31305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Đông dân: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668 tr.người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(2020) 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73934" y="1466172"/>
            <a:ext cx="7242548" cy="887809"/>
            <a:chOff x="1877568" y="847075"/>
            <a:chExt cx="4218432" cy="887809"/>
          </a:xfrm>
          <a:solidFill>
            <a:srgbClr val="0099FF"/>
          </a:solidFill>
        </p:grpSpPr>
        <p:sp>
          <p:nvSpPr>
            <p:cNvPr id="17" name="Right Arrow 16"/>
            <p:cNvSpPr/>
            <p:nvPr/>
          </p:nvSpPr>
          <p:spPr>
            <a:xfrm>
              <a:off x="1877568" y="847075"/>
              <a:ext cx="4218432" cy="88780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ight Arrow 4"/>
            <p:cNvSpPr/>
            <p:nvPr/>
          </p:nvSpPr>
          <p:spPr>
            <a:xfrm>
              <a:off x="1877568" y="1069027"/>
              <a:ext cx="3996480" cy="4439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6360" tIns="86360" rIns="338667" bIns="187920" spcCol="1270" anchor="ctr"/>
            <a:lstStyle/>
            <a:p>
              <a:pPr defTabSz="100750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467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sz="34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34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vi-VN" sz="34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88024" y="1724004"/>
            <a:ext cx="4018985" cy="887809"/>
            <a:chOff x="3755136" y="1143012"/>
            <a:chExt cx="2340864" cy="887809"/>
          </a:xfrm>
          <a:solidFill>
            <a:srgbClr val="0099FF"/>
          </a:solidFill>
        </p:grpSpPr>
        <p:sp>
          <p:nvSpPr>
            <p:cNvPr id="24" name="Right Arrow 23"/>
            <p:cNvSpPr/>
            <p:nvPr/>
          </p:nvSpPr>
          <p:spPr>
            <a:xfrm>
              <a:off x="3755136" y="1143012"/>
              <a:ext cx="2340864" cy="88780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ight Arrow 4"/>
            <p:cNvSpPr/>
            <p:nvPr/>
          </p:nvSpPr>
          <p:spPr>
            <a:xfrm>
              <a:off x="3776972" y="1444293"/>
              <a:ext cx="2118912" cy="4439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6360" tIns="86360" rIns="338667" bIns="187920" spcCol="1270" anchor="ctr"/>
            <a:lstStyle/>
            <a:p>
              <a:pPr defTabSz="100750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467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34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4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34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vi-VN" sz="34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674" name="Picture 2" descr="C:\Users\Administrator\Pictures\800px_COLOURBOX17669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3591985"/>
            <a:ext cx="2933700" cy="30776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Administrator\Pictures\tải xuống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7" y="3767667"/>
            <a:ext cx="3113616" cy="290195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172884" y="2150533"/>
            <a:ext cx="3223683" cy="1710267"/>
            <a:chOff x="1877568" y="1531705"/>
            <a:chExt cx="1877568" cy="1710248"/>
          </a:xfrm>
        </p:grpSpPr>
        <p:sp>
          <p:nvSpPr>
            <p:cNvPr id="33" name="Rectangle 32"/>
            <p:cNvSpPr/>
            <p:nvPr/>
          </p:nvSpPr>
          <p:spPr>
            <a:xfrm>
              <a:off x="1877568" y="1531705"/>
              <a:ext cx="1877568" cy="171024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1877568" y="1531705"/>
              <a:ext cx="1877568" cy="1710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9080" tIns="259080" rIns="259080" bIns="259080" spcCol="1270"/>
            <a:lstStyle/>
            <a:p>
              <a:pPr defTabSz="3022524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6800"/>
            </a:p>
          </p:txBody>
        </p:sp>
      </p:grp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3215218" y="2372784"/>
            <a:ext cx="31305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Mật độ cao: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154 ng/km2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(2020) 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328834" y="2408767"/>
            <a:ext cx="3223684" cy="1684867"/>
            <a:chOff x="3755136" y="1827641"/>
            <a:chExt cx="1877568" cy="1685219"/>
          </a:xfrm>
        </p:grpSpPr>
        <p:sp>
          <p:nvSpPr>
            <p:cNvPr id="37" name="Rectangle 36"/>
            <p:cNvSpPr/>
            <p:nvPr/>
          </p:nvSpPr>
          <p:spPr>
            <a:xfrm>
              <a:off x="3755136" y="1827641"/>
              <a:ext cx="1877568" cy="1685219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3755136" y="1827641"/>
              <a:ext cx="1877568" cy="1685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9080" tIns="259080" rIns="259080" bIns="259080" spcCol="1270"/>
            <a:lstStyle/>
            <a:p>
              <a:pPr defTabSz="3022524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6800"/>
            </a:p>
          </p:txBody>
        </p:sp>
      </p:grp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6366934" y="2885018"/>
            <a:ext cx="3128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Dân số trẻ </a:t>
            </a:r>
            <a:endParaRPr lang="vi-VN" altLang="en-US"/>
          </a:p>
        </p:txBody>
      </p:sp>
      <p:pic>
        <p:nvPicPr>
          <p:cNvPr id="28676" name="Picture 4" descr="C:\Users\Administrator\Pictures\icon_doan_hoi-1546417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33" y="4093633"/>
            <a:ext cx="3185584" cy="257598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Administrator\Pictures\dan-so-asean-dang-o-dau-tren-ban-do-dan-so-the-gioi-1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67" y="2396067"/>
            <a:ext cx="5793317" cy="427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84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5463117" y="2997200"/>
            <a:ext cx="2286000" cy="457200"/>
            <a:chOff x="1784" y="1824"/>
            <a:chExt cx="1440" cy="288"/>
          </a:xfrm>
        </p:grpSpPr>
        <p:sp>
          <p:nvSpPr>
            <p:cNvPr id="5271" name="AutoShape 3"/>
            <p:cNvSpPr>
              <a:spLocks noChangeArrowheads="1"/>
            </p:cNvSpPr>
            <p:nvPr/>
          </p:nvSpPr>
          <p:spPr bwMode="auto">
            <a:xfrm>
              <a:off x="1784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72" name="AutoShape 4"/>
            <p:cNvSpPr>
              <a:spLocks noChangeArrowheads="1"/>
            </p:cNvSpPr>
            <p:nvPr/>
          </p:nvSpPr>
          <p:spPr bwMode="auto">
            <a:xfrm>
              <a:off x="207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73" name="AutoShape 5"/>
            <p:cNvSpPr>
              <a:spLocks noChangeArrowheads="1"/>
            </p:cNvSpPr>
            <p:nvPr/>
          </p:nvSpPr>
          <p:spPr bwMode="auto">
            <a:xfrm>
              <a:off x="2360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74" name="AutoShape 6"/>
            <p:cNvSpPr>
              <a:spLocks noChangeArrowheads="1"/>
            </p:cNvSpPr>
            <p:nvPr/>
          </p:nvSpPr>
          <p:spPr bwMode="auto">
            <a:xfrm>
              <a:off x="2652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75" name="AutoShape 7"/>
            <p:cNvSpPr>
              <a:spLocks noChangeArrowheads="1"/>
            </p:cNvSpPr>
            <p:nvPr/>
          </p:nvSpPr>
          <p:spPr bwMode="auto">
            <a:xfrm>
              <a:off x="293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411656" name="AutoShape 8"/>
          <p:cNvSpPr>
            <a:spLocks noChangeArrowheads="1"/>
          </p:cNvSpPr>
          <p:nvPr/>
        </p:nvSpPr>
        <p:spPr bwMode="auto">
          <a:xfrm>
            <a:off x="2281767" y="1390651"/>
            <a:ext cx="762000" cy="723900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5725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1657" name="AutoShape 9"/>
          <p:cNvSpPr>
            <a:spLocks noChangeArrowheads="1"/>
          </p:cNvSpPr>
          <p:nvPr/>
        </p:nvSpPr>
        <p:spPr bwMode="auto">
          <a:xfrm>
            <a:off x="3517900" y="1536701"/>
            <a:ext cx="762000" cy="723900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5725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1658" name="AutoShape 10"/>
          <p:cNvSpPr>
            <a:spLocks noChangeArrowheads="1"/>
          </p:cNvSpPr>
          <p:nvPr/>
        </p:nvSpPr>
        <p:spPr bwMode="auto">
          <a:xfrm>
            <a:off x="1394884" y="2328334"/>
            <a:ext cx="762000" cy="723900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5725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11659" name="AutoShape 11"/>
          <p:cNvSpPr>
            <a:spLocks noChangeArrowheads="1"/>
          </p:cNvSpPr>
          <p:nvPr/>
        </p:nvSpPr>
        <p:spPr bwMode="auto">
          <a:xfrm>
            <a:off x="2144184" y="3062818"/>
            <a:ext cx="762000" cy="723900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5725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11660" name="AutoShape 12"/>
          <p:cNvSpPr>
            <a:spLocks noChangeArrowheads="1"/>
          </p:cNvSpPr>
          <p:nvPr/>
        </p:nvSpPr>
        <p:spPr bwMode="auto">
          <a:xfrm>
            <a:off x="3147484" y="2880785"/>
            <a:ext cx="762000" cy="723900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5725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128" name="Rectangle 13"/>
          <p:cNvSpPr>
            <a:spLocks noChangeArrowheads="1"/>
          </p:cNvSpPr>
          <p:nvPr/>
        </p:nvSpPr>
        <p:spPr bwMode="auto">
          <a:xfrm>
            <a:off x="6627082" y="159403"/>
            <a:ext cx="4800600" cy="404283"/>
          </a:xfrm>
          <a:prstGeom prst="rect">
            <a:avLst/>
          </a:prstGeom>
          <a:solidFill>
            <a:schemeClr val="bg1">
              <a:alpha val="5411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66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  <p:grpSp>
        <p:nvGrpSpPr>
          <p:cNvPr id="5129" name="Group 14"/>
          <p:cNvGrpSpPr>
            <a:grpSpLocks/>
          </p:cNvGrpSpPr>
          <p:nvPr/>
        </p:nvGrpSpPr>
        <p:grpSpPr bwMode="auto">
          <a:xfrm>
            <a:off x="5022852" y="2093384"/>
            <a:ext cx="2736849" cy="457200"/>
            <a:chOff x="2204" y="1351"/>
            <a:chExt cx="1724" cy="288"/>
          </a:xfrm>
        </p:grpSpPr>
        <p:sp>
          <p:nvSpPr>
            <p:cNvPr id="5265" name="AutoShape 15"/>
            <p:cNvSpPr>
              <a:spLocks noChangeArrowheads="1"/>
            </p:cNvSpPr>
            <p:nvPr/>
          </p:nvSpPr>
          <p:spPr bwMode="auto">
            <a:xfrm>
              <a:off x="2204" y="1351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66" name="AutoShape 16"/>
            <p:cNvSpPr>
              <a:spLocks noChangeArrowheads="1"/>
            </p:cNvSpPr>
            <p:nvPr/>
          </p:nvSpPr>
          <p:spPr bwMode="auto">
            <a:xfrm>
              <a:off x="2488" y="1351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67" name="AutoShape 17"/>
            <p:cNvSpPr>
              <a:spLocks noChangeArrowheads="1"/>
            </p:cNvSpPr>
            <p:nvPr/>
          </p:nvSpPr>
          <p:spPr bwMode="auto">
            <a:xfrm>
              <a:off x="2780" y="1351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68" name="AutoShape 18"/>
            <p:cNvSpPr>
              <a:spLocks noChangeArrowheads="1"/>
            </p:cNvSpPr>
            <p:nvPr/>
          </p:nvSpPr>
          <p:spPr bwMode="auto">
            <a:xfrm>
              <a:off x="3064" y="1351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69" name="AutoShape 19"/>
            <p:cNvSpPr>
              <a:spLocks noChangeArrowheads="1"/>
            </p:cNvSpPr>
            <p:nvPr/>
          </p:nvSpPr>
          <p:spPr bwMode="auto">
            <a:xfrm>
              <a:off x="3356" y="1351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70" name="AutoShape 20"/>
            <p:cNvSpPr>
              <a:spLocks noChangeArrowheads="1"/>
            </p:cNvSpPr>
            <p:nvPr/>
          </p:nvSpPr>
          <p:spPr bwMode="auto">
            <a:xfrm>
              <a:off x="3640" y="1351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11669" name="Group 21"/>
          <p:cNvGrpSpPr>
            <a:grpSpLocks/>
          </p:cNvGrpSpPr>
          <p:nvPr/>
        </p:nvGrpSpPr>
        <p:grpSpPr bwMode="auto">
          <a:xfrm>
            <a:off x="5016501" y="2084917"/>
            <a:ext cx="2724151" cy="457200"/>
            <a:chOff x="2253" y="1389"/>
            <a:chExt cx="1716" cy="288"/>
          </a:xfrm>
        </p:grpSpPr>
        <p:sp>
          <p:nvSpPr>
            <p:cNvPr id="5259" name="AutoShape 22"/>
            <p:cNvSpPr>
              <a:spLocks noChangeArrowheads="1"/>
            </p:cNvSpPr>
            <p:nvPr/>
          </p:nvSpPr>
          <p:spPr bwMode="auto">
            <a:xfrm>
              <a:off x="2253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260" name="AutoShape 23"/>
            <p:cNvSpPr>
              <a:spLocks noChangeArrowheads="1"/>
            </p:cNvSpPr>
            <p:nvPr/>
          </p:nvSpPr>
          <p:spPr bwMode="auto">
            <a:xfrm>
              <a:off x="2537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261" name="AutoShape 24"/>
            <p:cNvSpPr>
              <a:spLocks noChangeArrowheads="1"/>
            </p:cNvSpPr>
            <p:nvPr/>
          </p:nvSpPr>
          <p:spPr bwMode="auto">
            <a:xfrm>
              <a:off x="2829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262" name="AutoShape 25"/>
            <p:cNvSpPr>
              <a:spLocks noChangeArrowheads="1"/>
            </p:cNvSpPr>
            <p:nvPr/>
          </p:nvSpPr>
          <p:spPr bwMode="auto">
            <a:xfrm>
              <a:off x="3113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263" name="AutoShape 26"/>
            <p:cNvSpPr>
              <a:spLocks noChangeArrowheads="1"/>
            </p:cNvSpPr>
            <p:nvPr/>
          </p:nvSpPr>
          <p:spPr bwMode="auto">
            <a:xfrm>
              <a:off x="3397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5264" name="AutoShape 27"/>
            <p:cNvSpPr>
              <a:spLocks noChangeArrowheads="1"/>
            </p:cNvSpPr>
            <p:nvPr/>
          </p:nvSpPr>
          <p:spPr bwMode="auto">
            <a:xfrm>
              <a:off x="3681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411676" name="AutoShape 28"/>
          <p:cNvSpPr>
            <a:spLocks noChangeArrowheads="1"/>
          </p:cNvSpPr>
          <p:nvPr/>
        </p:nvSpPr>
        <p:spPr bwMode="auto">
          <a:xfrm>
            <a:off x="2853267" y="630767"/>
            <a:ext cx="762000" cy="723900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5725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1677" name="AutoShape 29"/>
          <p:cNvSpPr>
            <a:spLocks noChangeArrowheads="1"/>
          </p:cNvSpPr>
          <p:nvPr/>
        </p:nvSpPr>
        <p:spPr bwMode="auto">
          <a:xfrm>
            <a:off x="10223501" y="3854452"/>
            <a:ext cx="960967" cy="1009649"/>
          </a:xfrm>
          <a:prstGeom prst="su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00"/>
              </a:solidFill>
            </a:endParaRPr>
          </a:p>
        </p:txBody>
      </p:sp>
      <p:sp>
        <p:nvSpPr>
          <p:cNvPr id="411678" name="AutoShape 30" descr="Papyrus"/>
          <p:cNvSpPr>
            <a:spLocks noChangeArrowheads="1"/>
          </p:cNvSpPr>
          <p:nvPr/>
        </p:nvSpPr>
        <p:spPr bwMode="auto">
          <a:xfrm>
            <a:off x="1890184" y="5221817"/>
            <a:ext cx="8382000" cy="14478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Quốc gia nào có diện tích lớn nhất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khu vực Đông Nam Á?</a:t>
            </a:r>
          </a:p>
        </p:txBody>
      </p:sp>
      <p:sp>
        <p:nvSpPr>
          <p:cNvPr id="411762" name="AutoShape 114" descr="Papyrus"/>
          <p:cNvSpPr>
            <a:spLocks noChangeArrowheads="1"/>
          </p:cNvSpPr>
          <p:nvPr/>
        </p:nvSpPr>
        <p:spPr bwMode="auto">
          <a:xfrm>
            <a:off x="1775884" y="4823883"/>
            <a:ext cx="84963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0033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Quốc gia nào được mệnh danh là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đất nước triệu voi, là xứ sở rừng xanh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0033CC"/>
              </a:solidFill>
            </a:endParaRPr>
          </a:p>
        </p:txBody>
      </p:sp>
      <p:grpSp>
        <p:nvGrpSpPr>
          <p:cNvPr id="5135" name="Group 115"/>
          <p:cNvGrpSpPr>
            <a:grpSpLocks/>
          </p:cNvGrpSpPr>
          <p:nvPr/>
        </p:nvGrpSpPr>
        <p:grpSpPr bwMode="auto">
          <a:xfrm>
            <a:off x="4559301" y="1176867"/>
            <a:ext cx="4095751" cy="457200"/>
            <a:chOff x="2525" y="119"/>
            <a:chExt cx="2580" cy="288"/>
          </a:xfrm>
        </p:grpSpPr>
        <p:sp>
          <p:nvSpPr>
            <p:cNvPr id="5250" name="AutoShape 116"/>
            <p:cNvSpPr>
              <a:spLocks noChangeArrowheads="1"/>
            </p:cNvSpPr>
            <p:nvPr/>
          </p:nvSpPr>
          <p:spPr bwMode="auto">
            <a:xfrm>
              <a:off x="2525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51" name="AutoShape 117"/>
            <p:cNvSpPr>
              <a:spLocks noChangeArrowheads="1"/>
            </p:cNvSpPr>
            <p:nvPr/>
          </p:nvSpPr>
          <p:spPr bwMode="auto">
            <a:xfrm>
              <a:off x="2809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52" name="AutoShape 118"/>
            <p:cNvSpPr>
              <a:spLocks noChangeArrowheads="1"/>
            </p:cNvSpPr>
            <p:nvPr/>
          </p:nvSpPr>
          <p:spPr bwMode="auto">
            <a:xfrm>
              <a:off x="3101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53" name="AutoShape 119"/>
            <p:cNvSpPr>
              <a:spLocks noChangeArrowheads="1"/>
            </p:cNvSpPr>
            <p:nvPr/>
          </p:nvSpPr>
          <p:spPr bwMode="auto">
            <a:xfrm>
              <a:off x="3385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54" name="AutoShape 120"/>
            <p:cNvSpPr>
              <a:spLocks noChangeArrowheads="1"/>
            </p:cNvSpPr>
            <p:nvPr/>
          </p:nvSpPr>
          <p:spPr bwMode="auto">
            <a:xfrm>
              <a:off x="3675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55" name="AutoShape 121"/>
            <p:cNvSpPr>
              <a:spLocks noChangeArrowheads="1"/>
            </p:cNvSpPr>
            <p:nvPr/>
          </p:nvSpPr>
          <p:spPr bwMode="auto">
            <a:xfrm>
              <a:off x="3959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56" name="AutoShape 122"/>
            <p:cNvSpPr>
              <a:spLocks noChangeArrowheads="1"/>
            </p:cNvSpPr>
            <p:nvPr/>
          </p:nvSpPr>
          <p:spPr bwMode="auto">
            <a:xfrm>
              <a:off x="4243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57" name="AutoShape 123"/>
            <p:cNvSpPr>
              <a:spLocks noChangeArrowheads="1"/>
            </p:cNvSpPr>
            <p:nvPr/>
          </p:nvSpPr>
          <p:spPr bwMode="auto">
            <a:xfrm>
              <a:off x="4535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58" name="AutoShape 124"/>
            <p:cNvSpPr>
              <a:spLocks noChangeArrowheads="1"/>
            </p:cNvSpPr>
            <p:nvPr/>
          </p:nvSpPr>
          <p:spPr bwMode="auto">
            <a:xfrm>
              <a:off x="4817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11773" name="Group 125"/>
          <p:cNvGrpSpPr>
            <a:grpSpLocks/>
          </p:cNvGrpSpPr>
          <p:nvPr/>
        </p:nvGrpSpPr>
        <p:grpSpPr bwMode="auto">
          <a:xfrm>
            <a:off x="4557185" y="1176867"/>
            <a:ext cx="4119033" cy="459317"/>
            <a:chOff x="2562" y="436"/>
            <a:chExt cx="2594" cy="289"/>
          </a:xfrm>
        </p:grpSpPr>
        <p:grpSp>
          <p:nvGrpSpPr>
            <p:cNvPr id="5240" name="Group 126"/>
            <p:cNvGrpSpPr>
              <a:grpSpLocks/>
            </p:cNvGrpSpPr>
            <p:nvPr/>
          </p:nvGrpSpPr>
          <p:grpSpPr bwMode="auto">
            <a:xfrm>
              <a:off x="2562" y="436"/>
              <a:ext cx="1156" cy="288"/>
              <a:chOff x="2448" y="624"/>
              <a:chExt cx="1156" cy="288"/>
            </a:xfrm>
          </p:grpSpPr>
          <p:sp>
            <p:nvSpPr>
              <p:cNvPr id="5246" name="AutoShape 127"/>
              <p:cNvSpPr>
                <a:spLocks noChangeArrowheads="1"/>
              </p:cNvSpPr>
              <p:nvPr/>
            </p:nvSpPr>
            <p:spPr bwMode="auto">
              <a:xfrm>
                <a:off x="2448" y="6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5247" name="AutoShape 128"/>
              <p:cNvSpPr>
                <a:spLocks noChangeArrowheads="1"/>
              </p:cNvSpPr>
              <p:nvPr/>
            </p:nvSpPr>
            <p:spPr bwMode="auto">
              <a:xfrm>
                <a:off x="2740" y="6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248" name="AutoShape 129"/>
              <p:cNvSpPr>
                <a:spLocks noChangeArrowheads="1"/>
              </p:cNvSpPr>
              <p:nvPr/>
            </p:nvSpPr>
            <p:spPr bwMode="auto">
              <a:xfrm>
                <a:off x="3024" y="6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5249" name="AutoShape 130"/>
              <p:cNvSpPr>
                <a:spLocks noChangeArrowheads="1"/>
              </p:cNvSpPr>
              <p:nvPr/>
            </p:nvSpPr>
            <p:spPr bwMode="auto">
              <a:xfrm>
                <a:off x="3316" y="6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sp>
          <p:nvSpPr>
            <p:cNvPr id="5241" name="AutoShape 131"/>
            <p:cNvSpPr>
              <a:spLocks noChangeArrowheads="1"/>
            </p:cNvSpPr>
            <p:nvPr/>
          </p:nvSpPr>
          <p:spPr bwMode="auto">
            <a:xfrm>
              <a:off x="3712" y="436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5242" name="AutoShape 132"/>
            <p:cNvSpPr>
              <a:spLocks noChangeArrowheads="1"/>
            </p:cNvSpPr>
            <p:nvPr/>
          </p:nvSpPr>
          <p:spPr bwMode="auto">
            <a:xfrm>
              <a:off x="4004" y="436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5243" name="AutoShape 133"/>
            <p:cNvSpPr>
              <a:spLocks noChangeArrowheads="1"/>
            </p:cNvSpPr>
            <p:nvPr/>
          </p:nvSpPr>
          <p:spPr bwMode="auto">
            <a:xfrm>
              <a:off x="4288" y="436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244" name="AutoShape 134"/>
            <p:cNvSpPr>
              <a:spLocks noChangeArrowheads="1"/>
            </p:cNvSpPr>
            <p:nvPr/>
          </p:nvSpPr>
          <p:spPr bwMode="auto">
            <a:xfrm>
              <a:off x="4580" y="436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5245" name="AutoShape 135"/>
            <p:cNvSpPr>
              <a:spLocks noChangeArrowheads="1"/>
            </p:cNvSpPr>
            <p:nvPr/>
          </p:nvSpPr>
          <p:spPr bwMode="auto">
            <a:xfrm>
              <a:off x="4868" y="437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411784" name="Group 136"/>
          <p:cNvGrpSpPr>
            <a:grpSpLocks/>
          </p:cNvGrpSpPr>
          <p:nvPr/>
        </p:nvGrpSpPr>
        <p:grpSpPr bwMode="auto">
          <a:xfrm>
            <a:off x="4569885" y="1170518"/>
            <a:ext cx="4108449" cy="461433"/>
            <a:chOff x="1911" y="729"/>
            <a:chExt cx="2588" cy="291"/>
          </a:xfrm>
        </p:grpSpPr>
        <p:grpSp>
          <p:nvGrpSpPr>
            <p:cNvPr id="5230" name="Group 137"/>
            <p:cNvGrpSpPr>
              <a:grpSpLocks/>
            </p:cNvGrpSpPr>
            <p:nvPr/>
          </p:nvGrpSpPr>
          <p:grpSpPr bwMode="auto">
            <a:xfrm>
              <a:off x="1911" y="730"/>
              <a:ext cx="1144" cy="288"/>
              <a:chOff x="2403" y="656"/>
              <a:chExt cx="1144" cy="288"/>
            </a:xfrm>
          </p:grpSpPr>
          <p:sp>
            <p:nvSpPr>
              <p:cNvPr id="5236" name="AutoShape 138"/>
              <p:cNvSpPr>
                <a:spLocks noChangeArrowheads="1"/>
              </p:cNvSpPr>
              <p:nvPr/>
            </p:nvSpPr>
            <p:spPr bwMode="auto">
              <a:xfrm>
                <a:off x="3259" y="656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Ô</a:t>
                </a:r>
              </a:p>
            </p:txBody>
          </p:sp>
          <p:sp>
            <p:nvSpPr>
              <p:cNvPr id="5237" name="AutoShape 139"/>
              <p:cNvSpPr>
                <a:spLocks noChangeArrowheads="1"/>
              </p:cNvSpPr>
              <p:nvPr/>
            </p:nvSpPr>
            <p:spPr bwMode="auto">
              <a:xfrm>
                <a:off x="2403" y="656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I</a:t>
                </a:r>
              </a:p>
            </p:txBody>
          </p:sp>
          <p:sp>
            <p:nvSpPr>
              <p:cNvPr id="5238" name="AutoShape 140"/>
              <p:cNvSpPr>
                <a:spLocks noChangeArrowheads="1"/>
              </p:cNvSpPr>
              <p:nvPr/>
            </p:nvSpPr>
            <p:spPr bwMode="auto">
              <a:xfrm>
                <a:off x="2695" y="656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5239" name="AutoShape 141"/>
              <p:cNvSpPr>
                <a:spLocks noChangeArrowheads="1"/>
              </p:cNvSpPr>
              <p:nvPr/>
            </p:nvSpPr>
            <p:spPr bwMode="auto">
              <a:xfrm>
                <a:off x="2979" y="656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Đ</a:t>
                </a:r>
              </a:p>
            </p:txBody>
          </p:sp>
        </p:grpSp>
        <p:sp>
          <p:nvSpPr>
            <p:cNvPr id="5231" name="AutoShape 142"/>
            <p:cNvSpPr>
              <a:spLocks noChangeArrowheads="1"/>
            </p:cNvSpPr>
            <p:nvPr/>
          </p:nvSpPr>
          <p:spPr bwMode="auto">
            <a:xfrm>
              <a:off x="3922" y="732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5232" name="AutoShape 143"/>
            <p:cNvSpPr>
              <a:spLocks noChangeArrowheads="1"/>
            </p:cNvSpPr>
            <p:nvPr/>
          </p:nvSpPr>
          <p:spPr bwMode="auto">
            <a:xfrm>
              <a:off x="3058" y="732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233" name="AutoShape 144"/>
            <p:cNvSpPr>
              <a:spLocks noChangeArrowheads="1"/>
            </p:cNvSpPr>
            <p:nvPr/>
          </p:nvSpPr>
          <p:spPr bwMode="auto">
            <a:xfrm>
              <a:off x="3350" y="732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Ê</a:t>
              </a:r>
            </a:p>
          </p:txBody>
        </p:sp>
        <p:sp>
          <p:nvSpPr>
            <p:cNvPr id="5234" name="AutoShape 145"/>
            <p:cNvSpPr>
              <a:spLocks noChangeArrowheads="1"/>
            </p:cNvSpPr>
            <p:nvPr/>
          </p:nvSpPr>
          <p:spPr bwMode="auto">
            <a:xfrm>
              <a:off x="3634" y="732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5235" name="AutoShape 146"/>
            <p:cNvSpPr>
              <a:spLocks noChangeArrowheads="1"/>
            </p:cNvSpPr>
            <p:nvPr/>
          </p:nvSpPr>
          <p:spPr bwMode="auto">
            <a:xfrm>
              <a:off x="4211" y="72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tx2"/>
                  </a:solidFill>
                </a:rPr>
                <a:t>A</a:t>
              </a:r>
            </a:p>
          </p:txBody>
        </p:sp>
      </p:grpSp>
      <p:grpSp>
        <p:nvGrpSpPr>
          <p:cNvPr id="5138" name="Group 147"/>
          <p:cNvGrpSpPr>
            <a:grpSpLocks/>
          </p:cNvGrpSpPr>
          <p:nvPr/>
        </p:nvGrpSpPr>
        <p:grpSpPr bwMode="auto">
          <a:xfrm>
            <a:off x="5926667" y="1634067"/>
            <a:ext cx="1371600" cy="457200"/>
            <a:chOff x="2592" y="2024"/>
            <a:chExt cx="864" cy="288"/>
          </a:xfrm>
        </p:grpSpPr>
        <p:sp>
          <p:nvSpPr>
            <p:cNvPr id="5227" name="AutoShape 148"/>
            <p:cNvSpPr>
              <a:spLocks noChangeArrowheads="1"/>
            </p:cNvSpPr>
            <p:nvPr/>
          </p:nvSpPr>
          <p:spPr bwMode="auto">
            <a:xfrm>
              <a:off x="2592" y="20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28" name="AutoShape 149"/>
            <p:cNvSpPr>
              <a:spLocks noChangeArrowheads="1"/>
            </p:cNvSpPr>
            <p:nvPr/>
          </p:nvSpPr>
          <p:spPr bwMode="auto">
            <a:xfrm>
              <a:off x="2880" y="20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29" name="AutoShape 150"/>
            <p:cNvSpPr>
              <a:spLocks noChangeArrowheads="1"/>
            </p:cNvSpPr>
            <p:nvPr/>
          </p:nvSpPr>
          <p:spPr bwMode="auto">
            <a:xfrm>
              <a:off x="3168" y="20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11799" name="Group 151"/>
          <p:cNvGrpSpPr>
            <a:grpSpLocks/>
          </p:cNvGrpSpPr>
          <p:nvPr/>
        </p:nvGrpSpPr>
        <p:grpSpPr bwMode="auto">
          <a:xfrm>
            <a:off x="5926667" y="1627717"/>
            <a:ext cx="1371600" cy="457200"/>
            <a:chOff x="2592" y="2024"/>
            <a:chExt cx="864" cy="288"/>
          </a:xfrm>
        </p:grpSpPr>
        <p:sp>
          <p:nvSpPr>
            <p:cNvPr id="5224" name="AutoShape 152"/>
            <p:cNvSpPr>
              <a:spLocks noChangeArrowheads="1"/>
            </p:cNvSpPr>
            <p:nvPr/>
          </p:nvSpPr>
          <p:spPr bwMode="auto">
            <a:xfrm>
              <a:off x="2592" y="20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225" name="AutoShape 153"/>
            <p:cNvSpPr>
              <a:spLocks noChangeArrowheads="1"/>
            </p:cNvSpPr>
            <p:nvPr/>
          </p:nvSpPr>
          <p:spPr bwMode="auto">
            <a:xfrm>
              <a:off x="2880" y="20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226" name="AutoShape 154"/>
            <p:cNvSpPr>
              <a:spLocks noChangeArrowheads="1"/>
            </p:cNvSpPr>
            <p:nvPr/>
          </p:nvSpPr>
          <p:spPr bwMode="auto">
            <a:xfrm>
              <a:off x="3168" y="20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11803" name="Group 155"/>
          <p:cNvGrpSpPr>
            <a:grpSpLocks/>
          </p:cNvGrpSpPr>
          <p:nvPr/>
        </p:nvGrpSpPr>
        <p:grpSpPr bwMode="auto">
          <a:xfrm>
            <a:off x="5930900" y="1627717"/>
            <a:ext cx="1371600" cy="457200"/>
            <a:chOff x="2592" y="2024"/>
            <a:chExt cx="864" cy="288"/>
          </a:xfrm>
        </p:grpSpPr>
        <p:sp>
          <p:nvSpPr>
            <p:cNvPr id="5221" name="AutoShape 156"/>
            <p:cNvSpPr>
              <a:spLocks noChangeArrowheads="1"/>
            </p:cNvSpPr>
            <p:nvPr/>
          </p:nvSpPr>
          <p:spPr bwMode="auto">
            <a:xfrm>
              <a:off x="2592" y="20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L</a:t>
              </a:r>
            </a:p>
          </p:txBody>
        </p:sp>
        <p:sp>
          <p:nvSpPr>
            <p:cNvPr id="5222" name="AutoShape 157"/>
            <p:cNvSpPr>
              <a:spLocks noChangeArrowheads="1"/>
            </p:cNvSpPr>
            <p:nvPr/>
          </p:nvSpPr>
          <p:spPr bwMode="auto">
            <a:xfrm>
              <a:off x="2880" y="20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À</a:t>
              </a:r>
            </a:p>
          </p:txBody>
        </p:sp>
        <p:sp>
          <p:nvSpPr>
            <p:cNvPr id="5223" name="AutoShape 158"/>
            <p:cNvSpPr>
              <a:spLocks noChangeArrowheads="1"/>
            </p:cNvSpPr>
            <p:nvPr/>
          </p:nvSpPr>
          <p:spPr bwMode="auto">
            <a:xfrm>
              <a:off x="3168" y="20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O</a:t>
              </a:r>
            </a:p>
          </p:txBody>
        </p:sp>
      </p:grpSp>
      <p:sp>
        <p:nvSpPr>
          <p:cNvPr id="411807" name="AutoShape 159" descr="Papyrus"/>
          <p:cNvSpPr>
            <a:spLocks noChangeArrowheads="1"/>
          </p:cNvSpPr>
          <p:nvPr/>
        </p:nvSpPr>
        <p:spPr bwMode="auto">
          <a:xfrm>
            <a:off x="1847851" y="5158317"/>
            <a:ext cx="8498416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Sông dài nhất ở khu vực Đông Nam Á?</a:t>
            </a:r>
          </a:p>
        </p:txBody>
      </p:sp>
      <p:grpSp>
        <p:nvGrpSpPr>
          <p:cNvPr id="5142" name="Group 160"/>
          <p:cNvGrpSpPr>
            <a:grpSpLocks/>
          </p:cNvGrpSpPr>
          <p:nvPr/>
        </p:nvGrpSpPr>
        <p:grpSpPr bwMode="auto">
          <a:xfrm>
            <a:off x="4565652" y="2544234"/>
            <a:ext cx="3661833" cy="461433"/>
            <a:chOff x="1908" y="1603"/>
            <a:chExt cx="2306" cy="290"/>
          </a:xfrm>
        </p:grpSpPr>
        <p:grpSp>
          <p:nvGrpSpPr>
            <p:cNvPr id="5211" name="Group 161"/>
            <p:cNvGrpSpPr>
              <a:grpSpLocks/>
            </p:cNvGrpSpPr>
            <p:nvPr/>
          </p:nvGrpSpPr>
          <p:grpSpPr bwMode="auto">
            <a:xfrm>
              <a:off x="1908" y="1605"/>
              <a:ext cx="1731" cy="288"/>
              <a:chOff x="2064" y="1536"/>
              <a:chExt cx="1731" cy="288"/>
            </a:xfrm>
          </p:grpSpPr>
          <p:sp>
            <p:nvSpPr>
              <p:cNvPr id="5215" name="AutoShape 162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16" name="AutoShape 163"/>
              <p:cNvSpPr>
                <a:spLocks noChangeArrowheads="1"/>
              </p:cNvSpPr>
              <p:nvPr/>
            </p:nvSpPr>
            <p:spPr bwMode="auto">
              <a:xfrm>
                <a:off x="2353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17" name="AutoShape 164"/>
              <p:cNvSpPr>
                <a:spLocks noChangeArrowheads="1"/>
              </p:cNvSpPr>
              <p:nvPr/>
            </p:nvSpPr>
            <p:spPr bwMode="auto">
              <a:xfrm>
                <a:off x="2642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5218" name="AutoShape 165"/>
              <p:cNvSpPr>
                <a:spLocks noChangeArrowheads="1"/>
              </p:cNvSpPr>
              <p:nvPr/>
            </p:nvSpPr>
            <p:spPr bwMode="auto">
              <a:xfrm>
                <a:off x="2924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19" name="AutoShape 166"/>
              <p:cNvSpPr>
                <a:spLocks noChangeArrowheads="1"/>
              </p:cNvSpPr>
              <p:nvPr/>
            </p:nvSpPr>
            <p:spPr bwMode="auto">
              <a:xfrm>
                <a:off x="3213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20" name="AutoShape 167"/>
              <p:cNvSpPr>
                <a:spLocks noChangeArrowheads="1"/>
              </p:cNvSpPr>
              <p:nvPr/>
            </p:nvSpPr>
            <p:spPr bwMode="auto">
              <a:xfrm>
                <a:off x="3502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12" name="Group 168"/>
            <p:cNvGrpSpPr>
              <a:grpSpLocks/>
            </p:cNvGrpSpPr>
            <p:nvPr/>
          </p:nvGrpSpPr>
          <p:grpSpPr bwMode="auto">
            <a:xfrm>
              <a:off x="3632" y="1603"/>
              <a:ext cx="582" cy="288"/>
              <a:chOff x="2200" y="2387"/>
              <a:chExt cx="582" cy="288"/>
            </a:xfrm>
          </p:grpSpPr>
          <p:sp>
            <p:nvSpPr>
              <p:cNvPr id="5213" name="AutoShape 169"/>
              <p:cNvSpPr>
                <a:spLocks noChangeArrowheads="1"/>
              </p:cNvSpPr>
              <p:nvPr/>
            </p:nvSpPr>
            <p:spPr bwMode="auto">
              <a:xfrm>
                <a:off x="2200" y="2387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14" name="AutoShape 170"/>
              <p:cNvSpPr>
                <a:spLocks noChangeArrowheads="1"/>
              </p:cNvSpPr>
              <p:nvPr/>
            </p:nvSpPr>
            <p:spPr bwMode="auto">
              <a:xfrm>
                <a:off x="2489" y="2387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11819" name="Group 171"/>
          <p:cNvGrpSpPr>
            <a:grpSpLocks/>
          </p:cNvGrpSpPr>
          <p:nvPr/>
        </p:nvGrpSpPr>
        <p:grpSpPr bwMode="auto">
          <a:xfrm>
            <a:off x="5029201" y="2084917"/>
            <a:ext cx="2724151" cy="457200"/>
            <a:chOff x="2253" y="1389"/>
            <a:chExt cx="1716" cy="288"/>
          </a:xfrm>
        </p:grpSpPr>
        <p:sp>
          <p:nvSpPr>
            <p:cNvPr id="5205" name="AutoShape 172"/>
            <p:cNvSpPr>
              <a:spLocks noChangeArrowheads="1"/>
            </p:cNvSpPr>
            <p:nvPr/>
          </p:nvSpPr>
          <p:spPr bwMode="auto">
            <a:xfrm>
              <a:off x="2253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M</a:t>
              </a:r>
            </a:p>
          </p:txBody>
        </p:sp>
        <p:sp>
          <p:nvSpPr>
            <p:cNvPr id="5206" name="AutoShape 173"/>
            <p:cNvSpPr>
              <a:spLocks noChangeArrowheads="1"/>
            </p:cNvSpPr>
            <p:nvPr/>
          </p:nvSpPr>
          <p:spPr bwMode="auto">
            <a:xfrm>
              <a:off x="2537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Ê</a:t>
              </a:r>
            </a:p>
          </p:txBody>
        </p:sp>
        <p:sp>
          <p:nvSpPr>
            <p:cNvPr id="5207" name="AutoShape 174"/>
            <p:cNvSpPr>
              <a:spLocks noChangeArrowheads="1"/>
            </p:cNvSpPr>
            <p:nvPr/>
          </p:nvSpPr>
          <p:spPr bwMode="auto">
            <a:xfrm>
              <a:off x="2829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5208" name="AutoShape 175"/>
            <p:cNvSpPr>
              <a:spLocks noChangeArrowheads="1"/>
            </p:cNvSpPr>
            <p:nvPr/>
          </p:nvSpPr>
          <p:spPr bwMode="auto">
            <a:xfrm>
              <a:off x="3113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Ô</a:t>
              </a:r>
            </a:p>
          </p:txBody>
        </p:sp>
        <p:sp>
          <p:nvSpPr>
            <p:cNvPr id="5209" name="AutoShape 176"/>
            <p:cNvSpPr>
              <a:spLocks noChangeArrowheads="1"/>
            </p:cNvSpPr>
            <p:nvPr/>
          </p:nvSpPr>
          <p:spPr bwMode="auto">
            <a:xfrm>
              <a:off x="3397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210" name="AutoShape 177"/>
            <p:cNvSpPr>
              <a:spLocks noChangeArrowheads="1"/>
            </p:cNvSpPr>
            <p:nvPr/>
          </p:nvSpPr>
          <p:spPr bwMode="auto">
            <a:xfrm>
              <a:off x="3681" y="138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G</a:t>
              </a:r>
            </a:p>
          </p:txBody>
        </p:sp>
      </p:grpSp>
      <p:grpSp>
        <p:nvGrpSpPr>
          <p:cNvPr id="411831" name="Group 183"/>
          <p:cNvGrpSpPr>
            <a:grpSpLocks/>
          </p:cNvGrpSpPr>
          <p:nvPr/>
        </p:nvGrpSpPr>
        <p:grpSpPr bwMode="auto">
          <a:xfrm>
            <a:off x="4569884" y="2544234"/>
            <a:ext cx="3674533" cy="461433"/>
            <a:chOff x="2245" y="1704"/>
            <a:chExt cx="2314" cy="290"/>
          </a:xfrm>
        </p:grpSpPr>
        <p:grpSp>
          <p:nvGrpSpPr>
            <p:cNvPr id="5195" name="Group 184"/>
            <p:cNvGrpSpPr>
              <a:grpSpLocks/>
            </p:cNvGrpSpPr>
            <p:nvPr/>
          </p:nvGrpSpPr>
          <p:grpSpPr bwMode="auto">
            <a:xfrm>
              <a:off x="2245" y="1706"/>
              <a:ext cx="1731" cy="288"/>
              <a:chOff x="2064" y="1536"/>
              <a:chExt cx="1731" cy="288"/>
            </a:xfrm>
          </p:grpSpPr>
          <p:sp>
            <p:nvSpPr>
              <p:cNvPr id="5199" name="AutoShape 18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5200" name="AutoShape 186"/>
              <p:cNvSpPr>
                <a:spLocks noChangeArrowheads="1"/>
              </p:cNvSpPr>
              <p:nvPr/>
            </p:nvSpPr>
            <p:spPr bwMode="auto">
              <a:xfrm>
                <a:off x="2353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201" name="AutoShape 187"/>
              <p:cNvSpPr>
                <a:spLocks noChangeArrowheads="1"/>
              </p:cNvSpPr>
              <p:nvPr/>
            </p:nvSpPr>
            <p:spPr bwMode="auto">
              <a:xfrm>
                <a:off x="2642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5202" name="AutoShape 188"/>
              <p:cNvSpPr>
                <a:spLocks noChangeArrowheads="1"/>
              </p:cNvSpPr>
              <p:nvPr/>
            </p:nvSpPr>
            <p:spPr bwMode="auto">
              <a:xfrm>
                <a:off x="2924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203" name="AutoShape 189"/>
              <p:cNvSpPr>
                <a:spLocks noChangeArrowheads="1"/>
              </p:cNvSpPr>
              <p:nvPr/>
            </p:nvSpPr>
            <p:spPr bwMode="auto">
              <a:xfrm>
                <a:off x="3213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5204" name="AutoShape 190"/>
              <p:cNvSpPr>
                <a:spLocks noChangeArrowheads="1"/>
              </p:cNvSpPr>
              <p:nvPr/>
            </p:nvSpPr>
            <p:spPr bwMode="auto">
              <a:xfrm>
                <a:off x="3502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5196" name="Group 191"/>
            <p:cNvGrpSpPr>
              <a:grpSpLocks/>
            </p:cNvGrpSpPr>
            <p:nvPr/>
          </p:nvGrpSpPr>
          <p:grpSpPr bwMode="auto">
            <a:xfrm>
              <a:off x="3977" y="1704"/>
              <a:ext cx="582" cy="288"/>
              <a:chOff x="2200" y="2387"/>
              <a:chExt cx="582" cy="288"/>
            </a:xfrm>
          </p:grpSpPr>
          <p:sp>
            <p:nvSpPr>
              <p:cNvPr id="5197" name="AutoShape 192"/>
              <p:cNvSpPr>
                <a:spLocks noChangeArrowheads="1"/>
              </p:cNvSpPr>
              <p:nvPr/>
            </p:nvSpPr>
            <p:spPr bwMode="auto">
              <a:xfrm>
                <a:off x="2200" y="2387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5198" name="AutoShape 193"/>
              <p:cNvSpPr>
                <a:spLocks noChangeArrowheads="1"/>
              </p:cNvSpPr>
              <p:nvPr/>
            </p:nvSpPr>
            <p:spPr bwMode="auto">
              <a:xfrm>
                <a:off x="2489" y="2387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411842" name="Group 194"/>
          <p:cNvGrpSpPr>
            <a:grpSpLocks/>
          </p:cNvGrpSpPr>
          <p:nvPr/>
        </p:nvGrpSpPr>
        <p:grpSpPr bwMode="auto">
          <a:xfrm>
            <a:off x="4557184" y="2540001"/>
            <a:ext cx="3674533" cy="461433"/>
            <a:chOff x="2245" y="1704"/>
            <a:chExt cx="2314" cy="290"/>
          </a:xfrm>
        </p:grpSpPr>
        <p:grpSp>
          <p:nvGrpSpPr>
            <p:cNvPr id="5185" name="Group 195"/>
            <p:cNvGrpSpPr>
              <a:grpSpLocks/>
            </p:cNvGrpSpPr>
            <p:nvPr/>
          </p:nvGrpSpPr>
          <p:grpSpPr bwMode="auto">
            <a:xfrm>
              <a:off x="2245" y="1706"/>
              <a:ext cx="1731" cy="288"/>
              <a:chOff x="2064" y="1536"/>
              <a:chExt cx="1731" cy="288"/>
            </a:xfrm>
          </p:grpSpPr>
          <p:sp>
            <p:nvSpPr>
              <p:cNvPr id="5189" name="AutoShape 196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5190" name="AutoShape 197"/>
              <p:cNvSpPr>
                <a:spLocks noChangeArrowheads="1"/>
              </p:cNvSpPr>
              <p:nvPr/>
            </p:nvSpPr>
            <p:spPr bwMode="auto">
              <a:xfrm>
                <a:off x="2353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Â</a:t>
                </a:r>
              </a:p>
            </p:txBody>
          </p:sp>
          <p:sp>
            <p:nvSpPr>
              <p:cNvPr id="5191" name="AutoShape 198"/>
              <p:cNvSpPr>
                <a:spLocks noChangeArrowheads="1"/>
              </p:cNvSpPr>
              <p:nvPr/>
            </p:nvSpPr>
            <p:spPr bwMode="auto">
              <a:xfrm>
                <a:off x="2642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5192" name="AutoShape 199"/>
              <p:cNvSpPr>
                <a:spLocks noChangeArrowheads="1"/>
              </p:cNvSpPr>
              <p:nvPr/>
            </p:nvSpPr>
            <p:spPr bwMode="auto">
              <a:xfrm>
                <a:off x="2924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S</a:t>
                </a:r>
              </a:p>
            </p:txBody>
          </p:sp>
          <p:sp>
            <p:nvSpPr>
              <p:cNvPr id="5193" name="AutoShape 200"/>
              <p:cNvSpPr>
                <a:spLocks noChangeArrowheads="1"/>
              </p:cNvSpPr>
              <p:nvPr/>
            </p:nvSpPr>
            <p:spPr bwMode="auto">
              <a:xfrm>
                <a:off x="3213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Ố</a:t>
                </a:r>
              </a:p>
            </p:txBody>
          </p:sp>
          <p:sp>
            <p:nvSpPr>
              <p:cNvPr id="5194" name="AutoShape 201"/>
              <p:cNvSpPr>
                <a:spLocks noChangeArrowheads="1"/>
              </p:cNvSpPr>
              <p:nvPr/>
            </p:nvSpPr>
            <p:spPr bwMode="auto">
              <a:xfrm>
                <a:off x="3502" y="1536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T</a:t>
                </a:r>
              </a:p>
            </p:txBody>
          </p:sp>
        </p:grpSp>
        <p:grpSp>
          <p:nvGrpSpPr>
            <p:cNvPr id="5186" name="Group 202"/>
            <p:cNvGrpSpPr>
              <a:grpSpLocks/>
            </p:cNvGrpSpPr>
            <p:nvPr/>
          </p:nvGrpSpPr>
          <p:grpSpPr bwMode="auto">
            <a:xfrm>
              <a:off x="3977" y="1704"/>
              <a:ext cx="582" cy="288"/>
              <a:chOff x="2200" y="2387"/>
              <a:chExt cx="582" cy="288"/>
            </a:xfrm>
          </p:grpSpPr>
          <p:sp>
            <p:nvSpPr>
              <p:cNvPr id="5187" name="AutoShape 203"/>
              <p:cNvSpPr>
                <a:spLocks noChangeArrowheads="1"/>
              </p:cNvSpPr>
              <p:nvPr/>
            </p:nvSpPr>
            <p:spPr bwMode="auto">
              <a:xfrm>
                <a:off x="2200" y="2387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</a:rPr>
                  <a:t>R</a:t>
                </a:r>
              </a:p>
            </p:txBody>
          </p:sp>
          <p:sp>
            <p:nvSpPr>
              <p:cNvPr id="5188" name="AutoShape 204"/>
              <p:cNvSpPr>
                <a:spLocks noChangeArrowheads="1"/>
              </p:cNvSpPr>
              <p:nvPr/>
            </p:nvSpPr>
            <p:spPr bwMode="auto">
              <a:xfrm>
                <a:off x="2489" y="2387"/>
                <a:ext cx="293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Ẻ</a:t>
                </a:r>
              </a:p>
            </p:txBody>
          </p:sp>
        </p:grpSp>
      </p:grpSp>
      <p:sp>
        <p:nvSpPr>
          <p:cNvPr id="411853" name="AutoShape 205" descr="Papyrus"/>
          <p:cNvSpPr>
            <a:spLocks noChangeArrowheads="1"/>
          </p:cNvSpPr>
          <p:nvPr/>
        </p:nvSpPr>
        <p:spPr bwMode="auto">
          <a:xfrm>
            <a:off x="1775885" y="5145617"/>
            <a:ext cx="84963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Cơ cấu dân số đặc trưng của các nước Đông Nam Á là?</a:t>
            </a:r>
          </a:p>
        </p:txBody>
      </p:sp>
      <p:grpSp>
        <p:nvGrpSpPr>
          <p:cNvPr id="411854" name="Group 206"/>
          <p:cNvGrpSpPr>
            <a:grpSpLocks/>
          </p:cNvGrpSpPr>
          <p:nvPr/>
        </p:nvGrpSpPr>
        <p:grpSpPr bwMode="auto">
          <a:xfrm>
            <a:off x="5463117" y="2997200"/>
            <a:ext cx="2286000" cy="457200"/>
            <a:chOff x="1784" y="1824"/>
            <a:chExt cx="1440" cy="288"/>
          </a:xfrm>
        </p:grpSpPr>
        <p:sp>
          <p:nvSpPr>
            <p:cNvPr id="5180" name="AutoShape 207"/>
            <p:cNvSpPr>
              <a:spLocks noChangeArrowheads="1"/>
            </p:cNvSpPr>
            <p:nvPr/>
          </p:nvSpPr>
          <p:spPr bwMode="auto">
            <a:xfrm>
              <a:off x="1784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181" name="AutoShape 208"/>
            <p:cNvSpPr>
              <a:spLocks noChangeArrowheads="1"/>
            </p:cNvSpPr>
            <p:nvPr/>
          </p:nvSpPr>
          <p:spPr bwMode="auto">
            <a:xfrm>
              <a:off x="207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182" name="AutoShape 209"/>
            <p:cNvSpPr>
              <a:spLocks noChangeArrowheads="1"/>
            </p:cNvSpPr>
            <p:nvPr/>
          </p:nvSpPr>
          <p:spPr bwMode="auto">
            <a:xfrm>
              <a:off x="2360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183" name="AutoShape 210"/>
            <p:cNvSpPr>
              <a:spLocks noChangeArrowheads="1"/>
            </p:cNvSpPr>
            <p:nvPr/>
          </p:nvSpPr>
          <p:spPr bwMode="auto">
            <a:xfrm>
              <a:off x="2652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184" name="AutoShape 211"/>
            <p:cNvSpPr>
              <a:spLocks noChangeArrowheads="1"/>
            </p:cNvSpPr>
            <p:nvPr/>
          </p:nvSpPr>
          <p:spPr bwMode="auto">
            <a:xfrm>
              <a:off x="293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11860" name="Group 212"/>
          <p:cNvGrpSpPr>
            <a:grpSpLocks/>
          </p:cNvGrpSpPr>
          <p:nvPr/>
        </p:nvGrpSpPr>
        <p:grpSpPr bwMode="auto">
          <a:xfrm>
            <a:off x="5448300" y="2997200"/>
            <a:ext cx="2286000" cy="457200"/>
            <a:chOff x="1784" y="1824"/>
            <a:chExt cx="1440" cy="288"/>
          </a:xfrm>
        </p:grpSpPr>
        <p:sp>
          <p:nvSpPr>
            <p:cNvPr id="5175" name="AutoShape 213"/>
            <p:cNvSpPr>
              <a:spLocks noChangeArrowheads="1"/>
            </p:cNvSpPr>
            <p:nvPr/>
          </p:nvSpPr>
          <p:spPr bwMode="auto">
            <a:xfrm>
              <a:off x="1784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5176" name="AutoShape 214"/>
            <p:cNvSpPr>
              <a:spLocks noChangeArrowheads="1"/>
            </p:cNvSpPr>
            <p:nvPr/>
          </p:nvSpPr>
          <p:spPr bwMode="auto">
            <a:xfrm>
              <a:off x="207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S</a:t>
              </a:r>
            </a:p>
          </p:txBody>
        </p:sp>
        <p:sp>
          <p:nvSpPr>
            <p:cNvPr id="5177" name="AutoShape 215"/>
            <p:cNvSpPr>
              <a:spLocks noChangeArrowheads="1"/>
            </p:cNvSpPr>
            <p:nvPr/>
          </p:nvSpPr>
          <p:spPr bwMode="auto">
            <a:xfrm>
              <a:off x="2360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E</a:t>
              </a:r>
            </a:p>
          </p:txBody>
        </p:sp>
        <p:sp>
          <p:nvSpPr>
            <p:cNvPr id="5178" name="AutoShape 216"/>
            <p:cNvSpPr>
              <a:spLocks noChangeArrowheads="1"/>
            </p:cNvSpPr>
            <p:nvPr/>
          </p:nvSpPr>
          <p:spPr bwMode="auto">
            <a:xfrm>
              <a:off x="2652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5179" name="AutoShape 217"/>
            <p:cNvSpPr>
              <a:spLocks noChangeArrowheads="1"/>
            </p:cNvSpPr>
            <p:nvPr/>
          </p:nvSpPr>
          <p:spPr bwMode="auto">
            <a:xfrm>
              <a:off x="293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411866" name="AutoShape 218" descr="Papyrus"/>
          <p:cNvSpPr>
            <a:spLocks noChangeArrowheads="1"/>
          </p:cNvSpPr>
          <p:nvPr/>
        </p:nvSpPr>
        <p:spPr bwMode="auto">
          <a:xfrm>
            <a:off x="1727201" y="4824410"/>
            <a:ext cx="84963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Liên minh khu vực được thiết lập bởi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hầu hết các quốc gia Đông Nam Á?</a:t>
            </a:r>
          </a:p>
        </p:txBody>
      </p:sp>
      <p:grpSp>
        <p:nvGrpSpPr>
          <p:cNvPr id="5150" name="Group 220"/>
          <p:cNvGrpSpPr>
            <a:grpSpLocks/>
          </p:cNvGrpSpPr>
          <p:nvPr/>
        </p:nvGrpSpPr>
        <p:grpSpPr bwMode="auto">
          <a:xfrm>
            <a:off x="4991100" y="3441700"/>
            <a:ext cx="3191933" cy="465667"/>
            <a:chOff x="2200" y="2200"/>
            <a:chExt cx="2011" cy="293"/>
          </a:xfrm>
        </p:grpSpPr>
        <p:sp>
          <p:nvSpPr>
            <p:cNvPr id="5168" name="AutoShape 221"/>
            <p:cNvSpPr>
              <a:spLocks noChangeArrowheads="1"/>
            </p:cNvSpPr>
            <p:nvPr/>
          </p:nvSpPr>
          <p:spPr bwMode="auto">
            <a:xfrm>
              <a:off x="3634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69" name="AutoShape 222"/>
            <p:cNvSpPr>
              <a:spLocks noChangeArrowheads="1"/>
            </p:cNvSpPr>
            <p:nvPr/>
          </p:nvSpPr>
          <p:spPr bwMode="auto">
            <a:xfrm>
              <a:off x="3346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70" name="AutoShape 223"/>
            <p:cNvSpPr>
              <a:spLocks noChangeArrowheads="1"/>
            </p:cNvSpPr>
            <p:nvPr/>
          </p:nvSpPr>
          <p:spPr bwMode="auto">
            <a:xfrm>
              <a:off x="2488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71" name="AutoShape 224"/>
            <p:cNvSpPr>
              <a:spLocks noChangeArrowheads="1"/>
            </p:cNvSpPr>
            <p:nvPr/>
          </p:nvSpPr>
          <p:spPr bwMode="auto">
            <a:xfrm>
              <a:off x="2200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72" name="AutoShape 225"/>
            <p:cNvSpPr>
              <a:spLocks noChangeArrowheads="1"/>
            </p:cNvSpPr>
            <p:nvPr/>
          </p:nvSpPr>
          <p:spPr bwMode="auto">
            <a:xfrm>
              <a:off x="2776" y="2200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73" name="AutoShape 226"/>
            <p:cNvSpPr>
              <a:spLocks noChangeArrowheads="1"/>
            </p:cNvSpPr>
            <p:nvPr/>
          </p:nvSpPr>
          <p:spPr bwMode="auto">
            <a:xfrm>
              <a:off x="3064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74" name="AutoShape 227"/>
            <p:cNvSpPr>
              <a:spLocks noChangeArrowheads="1"/>
            </p:cNvSpPr>
            <p:nvPr/>
          </p:nvSpPr>
          <p:spPr bwMode="auto">
            <a:xfrm>
              <a:off x="3923" y="2200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11876" name="Group 228"/>
          <p:cNvGrpSpPr>
            <a:grpSpLocks/>
          </p:cNvGrpSpPr>
          <p:nvPr/>
        </p:nvGrpSpPr>
        <p:grpSpPr bwMode="auto">
          <a:xfrm>
            <a:off x="4995334" y="3441700"/>
            <a:ext cx="3191933" cy="465667"/>
            <a:chOff x="2200" y="2200"/>
            <a:chExt cx="2011" cy="293"/>
          </a:xfrm>
        </p:grpSpPr>
        <p:sp>
          <p:nvSpPr>
            <p:cNvPr id="5161" name="AutoShape 229"/>
            <p:cNvSpPr>
              <a:spLocks noChangeArrowheads="1"/>
            </p:cNvSpPr>
            <p:nvPr/>
          </p:nvSpPr>
          <p:spPr bwMode="auto">
            <a:xfrm>
              <a:off x="3634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5162" name="AutoShape 230"/>
            <p:cNvSpPr>
              <a:spLocks noChangeArrowheads="1"/>
            </p:cNvSpPr>
            <p:nvPr/>
          </p:nvSpPr>
          <p:spPr bwMode="auto">
            <a:xfrm>
              <a:off x="3346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5163" name="AutoShape 231"/>
            <p:cNvSpPr>
              <a:spLocks noChangeArrowheads="1"/>
            </p:cNvSpPr>
            <p:nvPr/>
          </p:nvSpPr>
          <p:spPr bwMode="auto">
            <a:xfrm>
              <a:off x="2488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164" name="AutoShape 232"/>
            <p:cNvSpPr>
              <a:spLocks noChangeArrowheads="1"/>
            </p:cNvSpPr>
            <p:nvPr/>
          </p:nvSpPr>
          <p:spPr bwMode="auto">
            <a:xfrm>
              <a:off x="2200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165" name="AutoShape 233"/>
            <p:cNvSpPr>
              <a:spLocks noChangeArrowheads="1"/>
            </p:cNvSpPr>
            <p:nvPr/>
          </p:nvSpPr>
          <p:spPr bwMode="auto">
            <a:xfrm>
              <a:off x="2776" y="2200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166" name="AutoShape 234"/>
            <p:cNvSpPr>
              <a:spLocks noChangeArrowheads="1"/>
            </p:cNvSpPr>
            <p:nvPr/>
          </p:nvSpPr>
          <p:spPr bwMode="auto">
            <a:xfrm>
              <a:off x="3064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167" name="AutoShape 235"/>
            <p:cNvSpPr>
              <a:spLocks noChangeArrowheads="1"/>
            </p:cNvSpPr>
            <p:nvPr/>
          </p:nvSpPr>
          <p:spPr bwMode="auto">
            <a:xfrm>
              <a:off x="3923" y="2200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411884" name="Group 236"/>
          <p:cNvGrpSpPr>
            <a:grpSpLocks/>
          </p:cNvGrpSpPr>
          <p:nvPr/>
        </p:nvGrpSpPr>
        <p:grpSpPr bwMode="auto">
          <a:xfrm>
            <a:off x="5012267" y="3443817"/>
            <a:ext cx="3175000" cy="465667"/>
            <a:chOff x="2211" y="2200"/>
            <a:chExt cx="2000" cy="293"/>
          </a:xfrm>
        </p:grpSpPr>
        <p:sp>
          <p:nvSpPr>
            <p:cNvPr id="5154" name="AutoShape 237"/>
            <p:cNvSpPr>
              <a:spLocks noChangeArrowheads="1"/>
            </p:cNvSpPr>
            <p:nvPr/>
          </p:nvSpPr>
          <p:spPr bwMode="auto">
            <a:xfrm>
              <a:off x="3634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5155" name="AutoShape 238"/>
            <p:cNvSpPr>
              <a:spLocks noChangeArrowheads="1"/>
            </p:cNvSpPr>
            <p:nvPr/>
          </p:nvSpPr>
          <p:spPr bwMode="auto">
            <a:xfrm>
              <a:off x="3346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5156" name="AutoShape 239"/>
            <p:cNvSpPr>
              <a:spLocks noChangeArrowheads="1"/>
            </p:cNvSpPr>
            <p:nvPr/>
          </p:nvSpPr>
          <p:spPr bwMode="auto">
            <a:xfrm>
              <a:off x="2488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5157" name="AutoShape 240"/>
            <p:cNvSpPr>
              <a:spLocks noChangeArrowheads="1"/>
            </p:cNvSpPr>
            <p:nvPr/>
          </p:nvSpPr>
          <p:spPr bwMode="auto">
            <a:xfrm>
              <a:off x="2211" y="220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158" name="AutoShape 241"/>
            <p:cNvSpPr>
              <a:spLocks noChangeArrowheads="1"/>
            </p:cNvSpPr>
            <p:nvPr/>
          </p:nvSpPr>
          <p:spPr bwMode="auto">
            <a:xfrm>
              <a:off x="2776" y="2200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159" name="AutoShape 242"/>
            <p:cNvSpPr>
              <a:spLocks noChangeArrowheads="1"/>
            </p:cNvSpPr>
            <p:nvPr/>
          </p:nvSpPr>
          <p:spPr bwMode="auto">
            <a:xfrm>
              <a:off x="3064" y="2205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/>
                <a:t>G</a:t>
              </a:r>
            </a:p>
          </p:txBody>
        </p:sp>
        <p:sp>
          <p:nvSpPr>
            <p:cNvPr id="5160" name="AutoShape 243"/>
            <p:cNvSpPr>
              <a:spLocks noChangeArrowheads="1"/>
            </p:cNvSpPr>
            <p:nvPr/>
          </p:nvSpPr>
          <p:spPr bwMode="auto">
            <a:xfrm>
              <a:off x="3923" y="2200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O</a:t>
              </a:r>
            </a:p>
          </p:txBody>
        </p:sp>
      </p:grpSp>
      <p:sp>
        <p:nvSpPr>
          <p:cNvPr id="411892" name="AutoShape 244" descr="Papyrus"/>
          <p:cNvSpPr>
            <a:spLocks noChangeArrowheads="1"/>
          </p:cNvSpPr>
          <p:nvPr/>
        </p:nvSpPr>
        <p:spPr bwMode="auto">
          <a:xfrm>
            <a:off x="1333310" y="4892093"/>
            <a:ext cx="96012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Đất nước quốc đảo, một trong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</a:rPr>
              <a:t>những con rồng của Châu Á?</a:t>
            </a:r>
          </a:p>
        </p:txBody>
      </p:sp>
    </p:spTree>
    <p:extLst>
      <p:ext uri="{BB962C8B-B14F-4D97-AF65-F5344CB8AC3E}">
        <p14:creationId xmlns:p14="http://schemas.microsoft.com/office/powerpoint/2010/main" val="231133495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2000" fill="hold"/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4116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4116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4116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116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1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1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1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1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1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1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17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7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16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1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1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17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17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1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1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18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1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5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11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1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1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18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1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1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1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18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1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11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5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1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1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1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18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11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11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118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1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1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11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11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11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5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1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11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1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118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11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1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1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1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1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118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1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1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6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11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11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11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118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1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1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18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11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11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118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11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411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59"/>
                  </p:tgtEl>
                </p:cond>
              </p:nextCondLst>
            </p:seq>
          </p:childTnLst>
        </p:cTn>
      </p:par>
    </p:tnLst>
    <p:bldLst>
      <p:bldP spid="411656" grpId="0" animBg="1"/>
      <p:bldP spid="411657" grpId="0" animBg="1"/>
      <p:bldP spid="411658" grpId="0" animBg="1"/>
      <p:bldP spid="411659" grpId="0" animBg="1"/>
      <p:bldP spid="411660" grpId="0" animBg="1"/>
      <p:bldP spid="411676" grpId="0" animBg="1"/>
      <p:bldP spid="411677" grpId="0" animBg="1"/>
      <p:bldP spid="411678" grpId="0" animBg="1"/>
      <p:bldP spid="411678" grpId="1" animBg="1"/>
      <p:bldP spid="411762" grpId="0" animBg="1"/>
      <p:bldP spid="411762" grpId="1" animBg="1"/>
      <p:bldP spid="411807" grpId="0" animBg="1"/>
      <p:bldP spid="411807" grpId="1" animBg="1"/>
      <p:bldP spid="411853" grpId="0" animBg="1"/>
      <p:bldP spid="411853" grpId="1" animBg="1"/>
      <p:bldP spid="411866" grpId="0" animBg="1"/>
      <p:bldP spid="411866" grpId="1" animBg="1"/>
      <p:bldP spid="411892" grpId="0" animBg="1"/>
      <p:bldP spid="41189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76" name="Picture 28" descr="C:\Users\tgdd\Desktop\800px-Hmong_women_at_Coc_Ly_market,_Sapa,_Vietn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163"/>
            <a:ext cx="23876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9" name="Text Box 11"/>
          <p:cNvSpPr txBox="1">
            <a:spLocks noChangeArrowheads="1"/>
          </p:cNvSpPr>
          <p:nvPr/>
        </p:nvSpPr>
        <p:spPr bwMode="auto">
          <a:xfrm>
            <a:off x="5181600" y="2587626"/>
            <a:ext cx="2387600" cy="646113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Verdana" pitchFamily="34" charset="0"/>
              </a:rPr>
              <a:t>Người H’Mông(VN,Lào)</a:t>
            </a:r>
          </a:p>
        </p:txBody>
      </p:sp>
      <p:pic>
        <p:nvPicPr>
          <p:cNvPr id="27662" name="Picture 4" descr="c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3529" r="8490" b="10191"/>
          <a:stretch>
            <a:fillRect/>
          </a:stretch>
        </p:blipFill>
        <p:spPr bwMode="auto">
          <a:xfrm>
            <a:off x="1531939" y="3352801"/>
            <a:ext cx="3673475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5" descr="d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6"/>
          <a:stretch>
            <a:fillRect/>
          </a:stretch>
        </p:blipFill>
        <p:spPr bwMode="auto">
          <a:xfrm>
            <a:off x="1546226" y="22225"/>
            <a:ext cx="355917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6" descr="day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8509"/>
          <a:stretch>
            <a:fillRect/>
          </a:stretch>
        </p:blipFill>
        <p:spPr bwMode="auto">
          <a:xfrm>
            <a:off x="5265738" y="3352801"/>
            <a:ext cx="2811462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7" name="Text Box 9"/>
          <p:cNvSpPr txBox="1">
            <a:spLocks noChangeArrowheads="1"/>
          </p:cNvSpPr>
          <p:nvPr/>
        </p:nvSpPr>
        <p:spPr bwMode="auto">
          <a:xfrm>
            <a:off x="1524001" y="2633664"/>
            <a:ext cx="3565525" cy="604837"/>
          </a:xfrm>
          <a:prstGeom prst="rect">
            <a:avLst/>
          </a:prstGeom>
          <a:solidFill>
            <a:schemeClr val="tx1">
              <a:alpha val="2509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5000"/>
              </a:spcBef>
            </a:pPr>
            <a:r>
              <a:rPr lang="en-US" b="1">
                <a:solidFill>
                  <a:srgbClr val="FFFFE5"/>
                </a:solidFill>
                <a:latin typeface="Verdana" pitchFamily="34" charset="0"/>
              </a:rPr>
              <a:t>Người Dao (Myanmar,</a:t>
            </a:r>
          </a:p>
          <a:p>
            <a:pPr algn="ctr">
              <a:lnSpc>
                <a:spcPct val="80000"/>
              </a:lnSpc>
              <a:spcBef>
                <a:spcPct val="25000"/>
              </a:spcBef>
            </a:pPr>
            <a:r>
              <a:rPr lang="en-US" b="1">
                <a:solidFill>
                  <a:srgbClr val="FFFFE5"/>
                </a:solidFill>
                <a:latin typeface="Verdana" pitchFamily="34" charset="0"/>
              </a:rPr>
              <a:t>Lào, TL,VN)</a:t>
            </a:r>
          </a:p>
        </p:txBody>
      </p:sp>
      <p:sp>
        <p:nvSpPr>
          <p:cNvPr id="27670" name="Text Box 12"/>
          <p:cNvSpPr txBox="1">
            <a:spLocks noChangeArrowheads="1"/>
          </p:cNvSpPr>
          <p:nvPr/>
        </p:nvSpPr>
        <p:spPr bwMode="auto">
          <a:xfrm>
            <a:off x="1516062" y="6192838"/>
            <a:ext cx="3673476" cy="647700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Verdana" pitchFamily="34" charset="0"/>
              </a:rPr>
              <a:t>Người Chăm (VN,Lào,Campuchia)</a:t>
            </a:r>
          </a:p>
        </p:txBody>
      </p:sp>
      <p:sp>
        <p:nvSpPr>
          <p:cNvPr id="27671" name="Text Box 13"/>
          <p:cNvSpPr txBox="1">
            <a:spLocks noChangeArrowheads="1"/>
          </p:cNvSpPr>
          <p:nvPr/>
        </p:nvSpPr>
        <p:spPr bwMode="auto">
          <a:xfrm>
            <a:off x="5265738" y="6196013"/>
            <a:ext cx="2811462" cy="646112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Verdana" pitchFamily="34" charset="0"/>
              </a:rPr>
              <a:t>Người Dayak (Indonesia)</a:t>
            </a:r>
          </a:p>
        </p:txBody>
      </p:sp>
      <p:pic>
        <p:nvPicPr>
          <p:cNvPr id="27675" name="Picture 27" descr="C:\Users\tgdd\Desktop\Ati_wom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3367088"/>
            <a:ext cx="2487612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20001" y="22225"/>
            <a:ext cx="3038475" cy="3009900"/>
            <a:chOff x="6644640" y="22750"/>
            <a:chExt cx="3039020" cy="3010157"/>
          </a:xfrm>
        </p:grpSpPr>
        <p:pic>
          <p:nvPicPr>
            <p:cNvPr id="21518" name="Picture 29" descr="C:\Users\tgdd\Desktop\Isnag_Woman_Traditional_Attir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09"/>
            <a:stretch>
              <a:fillRect/>
            </a:stretch>
          </p:blipFill>
          <p:spPr bwMode="auto">
            <a:xfrm>
              <a:off x="7894320" y="30480"/>
              <a:ext cx="1789340" cy="300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30" descr="C:\Users\tgdd\Desktop\Banaue_Philippines_Ifugao-Tribesman-0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7" r="36533"/>
            <a:stretch>
              <a:fillRect/>
            </a:stretch>
          </p:blipFill>
          <p:spPr bwMode="auto">
            <a:xfrm>
              <a:off x="6644640" y="22750"/>
              <a:ext cx="1584960" cy="301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620001" y="2587626"/>
            <a:ext cx="3038475" cy="646113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Verdana" pitchFamily="34" charset="0"/>
              </a:rPr>
              <a:t>Người Igorot (Philippin)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8170863" y="5927725"/>
            <a:ext cx="2487612" cy="922338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Verdana" pitchFamily="34" charset="0"/>
              </a:rPr>
              <a:t>Người Negrito (TL, Malaixia, Philippin)</a:t>
            </a:r>
          </a:p>
        </p:txBody>
      </p:sp>
    </p:spTree>
    <p:extLst>
      <p:ext uri="{BB962C8B-B14F-4D97-AF65-F5344CB8AC3E}">
        <p14:creationId xmlns:p14="http://schemas.microsoft.com/office/powerpoint/2010/main" val="17124970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 animBg="1"/>
      <p:bldP spid="27667" grpId="0" animBg="1"/>
      <p:bldP spid="27670" grpId="0" animBg="1"/>
      <p:bldP spid="27671" grpId="0" animBg="1"/>
      <p:bldP spid="32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tgdd\Desktop\800px-Angkor_W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" b="11029"/>
          <a:stretch>
            <a:fillRect/>
          </a:stretch>
        </p:blipFill>
        <p:spPr bwMode="auto">
          <a:xfrm>
            <a:off x="1539876" y="3413125"/>
            <a:ext cx="45958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C:\Users\tgdd\Desktop\chua-phat-vang-Thai-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7625"/>
            <a:ext cx="44545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C:\Users\tgdd\Desktop\TOUR-MALAYSIA-4N3D-CTY-VIETCHARM_2011111904944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3413125"/>
            <a:ext cx="44989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C:\Users\tgdd\Desktop\chua-bai-din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"/>
            <a:ext cx="45720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173288" y="3051175"/>
            <a:ext cx="335280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 err="1">
                <a:solidFill>
                  <a:schemeClr val="tx1"/>
                </a:solidFill>
              </a:rPr>
              <a:t>Chùa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Bái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Đính</a:t>
            </a:r>
            <a:r>
              <a:rPr lang="en-US" b="1" i="1" dirty="0">
                <a:solidFill>
                  <a:schemeClr val="tx1"/>
                </a:solidFill>
              </a:rPr>
              <a:t> (</a:t>
            </a:r>
            <a:r>
              <a:rPr lang="en-US" b="1" i="1" dirty="0" err="1">
                <a:solidFill>
                  <a:schemeClr val="tx1"/>
                </a:solidFill>
              </a:rPr>
              <a:t>VN</a:t>
            </a:r>
            <a:r>
              <a:rPr lang="en-US" b="1" i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48463" y="6473825"/>
            <a:ext cx="3352800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 err="1">
                <a:solidFill>
                  <a:schemeClr val="tx1"/>
                </a:solidFill>
              </a:rPr>
              <a:t>Nhà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thờ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Hồi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giáo</a:t>
            </a:r>
            <a:r>
              <a:rPr lang="en-US" b="1" i="1" dirty="0">
                <a:solidFill>
                  <a:schemeClr val="tx1"/>
                </a:solidFill>
              </a:rPr>
              <a:t> (ML)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0588" y="6465888"/>
            <a:ext cx="3352800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 err="1">
                <a:solidFill>
                  <a:schemeClr val="tx1"/>
                </a:solidFill>
              </a:rPr>
              <a:t>Đền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Ăng</a:t>
            </a:r>
            <a:r>
              <a:rPr lang="en-US" b="1" i="1" dirty="0">
                <a:solidFill>
                  <a:schemeClr val="tx1"/>
                </a:solidFill>
              </a:rPr>
              <a:t> co </a:t>
            </a:r>
            <a:r>
              <a:rPr lang="en-US" b="1" i="1" dirty="0" err="1">
                <a:solidFill>
                  <a:schemeClr val="tx1"/>
                </a:solidFill>
              </a:rPr>
              <a:t>vát</a:t>
            </a:r>
            <a:r>
              <a:rPr lang="en-US" b="1" i="1" dirty="0">
                <a:solidFill>
                  <a:schemeClr val="tx1"/>
                </a:solidFill>
              </a:rPr>
              <a:t> (CPC)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26238" y="3051175"/>
            <a:ext cx="335280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 err="1">
                <a:solidFill>
                  <a:schemeClr val="tx1"/>
                </a:solidFill>
              </a:rPr>
              <a:t>Chùa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Phật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Vàng</a:t>
            </a:r>
            <a:r>
              <a:rPr lang="en-US" b="1" i="1" dirty="0">
                <a:solidFill>
                  <a:schemeClr val="tx1"/>
                </a:solidFill>
              </a:rPr>
              <a:t> (TL)</a:t>
            </a:r>
          </a:p>
        </p:txBody>
      </p:sp>
    </p:spTree>
    <p:extLst>
      <p:ext uri="{BB962C8B-B14F-4D97-AF65-F5344CB8AC3E}">
        <p14:creationId xmlns:p14="http://schemas.microsoft.com/office/powerpoint/2010/main" val="4885835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9350" y="692720"/>
            <a:ext cx="5184577" cy="887809"/>
            <a:chOff x="0" y="551139"/>
            <a:chExt cx="6096000" cy="887809"/>
          </a:xfrm>
          <a:solidFill>
            <a:srgbClr val="0099FF"/>
          </a:solidFill>
        </p:grpSpPr>
        <p:sp>
          <p:nvSpPr>
            <p:cNvPr id="11" name="Right Arrow 10"/>
            <p:cNvSpPr/>
            <p:nvPr/>
          </p:nvSpPr>
          <p:spPr>
            <a:xfrm>
              <a:off x="0" y="551139"/>
              <a:ext cx="6096000" cy="88780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ight Arrow 4"/>
            <p:cNvSpPr/>
            <p:nvPr/>
          </p:nvSpPr>
          <p:spPr>
            <a:xfrm>
              <a:off x="0" y="827292"/>
              <a:ext cx="4845072" cy="4439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6360" tIns="86360" rIns="338667" bIns="187920" spcCol="1270" anchor="ctr"/>
            <a:lstStyle/>
            <a:p>
              <a:pPr defTabSz="100750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6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6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699" name="Group 12"/>
          <p:cNvGrpSpPr>
            <a:grpSpLocks/>
          </p:cNvGrpSpPr>
          <p:nvPr/>
        </p:nvGrpSpPr>
        <p:grpSpPr bwMode="auto">
          <a:xfrm>
            <a:off x="239185" y="1377951"/>
            <a:ext cx="1526116" cy="1710267"/>
            <a:chOff x="0" y="1235768"/>
            <a:chExt cx="1877568" cy="1710248"/>
          </a:xfrm>
        </p:grpSpPr>
        <p:sp>
          <p:nvSpPr>
            <p:cNvPr id="14" name="Rectangle 13"/>
            <p:cNvSpPr/>
            <p:nvPr/>
          </p:nvSpPr>
          <p:spPr>
            <a:xfrm>
              <a:off x="0" y="1235768"/>
              <a:ext cx="1877568" cy="171024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0" y="1235768"/>
              <a:ext cx="1877568" cy="1710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9080" tIns="259080" rIns="259080" bIns="259080" spcCol="1270"/>
            <a:lstStyle/>
            <a:p>
              <a:pPr defTabSz="3022524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6800"/>
            </a:p>
          </p:txBody>
        </p:sp>
      </p:grp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143933" y="1316567"/>
            <a:ext cx="1507067" cy="17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Đông: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668 tr.người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 (2020) 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83499" y="914671"/>
            <a:ext cx="3840427" cy="1058731"/>
            <a:chOff x="1877568" y="847075"/>
            <a:chExt cx="4218432" cy="887809"/>
          </a:xfrm>
          <a:solidFill>
            <a:srgbClr val="0099FF"/>
          </a:solidFill>
        </p:grpSpPr>
        <p:sp>
          <p:nvSpPr>
            <p:cNvPr id="18" name="Right Arrow 17"/>
            <p:cNvSpPr/>
            <p:nvPr/>
          </p:nvSpPr>
          <p:spPr>
            <a:xfrm>
              <a:off x="1877568" y="847075"/>
              <a:ext cx="4218432" cy="88780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ight Arrow 4"/>
            <p:cNvSpPr/>
            <p:nvPr/>
          </p:nvSpPr>
          <p:spPr>
            <a:xfrm>
              <a:off x="1963361" y="1120058"/>
              <a:ext cx="3015994" cy="3928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6360" tIns="86360" rIns="338667" bIns="187920" spcCol="1270" anchor="ctr"/>
            <a:lstStyle/>
            <a:p>
              <a:pPr defTabSz="100750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6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6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6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702" name="Picture 2" descr="C:\Users\Administrator\Pictures\800px_COLOURBOX17669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3088218"/>
            <a:ext cx="1384300" cy="30776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3" name="Group 24"/>
          <p:cNvGrpSpPr>
            <a:grpSpLocks/>
          </p:cNvGrpSpPr>
          <p:nvPr/>
        </p:nvGrpSpPr>
        <p:grpSpPr bwMode="auto">
          <a:xfrm>
            <a:off x="1648884" y="1619251"/>
            <a:ext cx="1667933" cy="1710267"/>
            <a:chOff x="1877568" y="1531705"/>
            <a:chExt cx="1877568" cy="1710248"/>
          </a:xfrm>
        </p:grpSpPr>
        <p:sp>
          <p:nvSpPr>
            <p:cNvPr id="26" name="Rectangle 25"/>
            <p:cNvSpPr/>
            <p:nvPr/>
          </p:nvSpPr>
          <p:spPr>
            <a:xfrm>
              <a:off x="1877568" y="1531705"/>
              <a:ext cx="1877568" cy="171024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1877568" y="1531705"/>
              <a:ext cx="1877568" cy="1710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9080" tIns="259080" rIns="259080" bIns="259080" spcCol="1270"/>
            <a:lstStyle/>
            <a:p>
              <a:pPr defTabSz="3022524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6800"/>
            </a:p>
          </p:txBody>
        </p:sp>
      </p:grpSp>
      <p:sp>
        <p:nvSpPr>
          <p:cNvPr id="29704" name="TextBox 5"/>
          <p:cNvSpPr txBox="1">
            <a:spLocks noChangeArrowheads="1"/>
          </p:cNvSpPr>
          <p:nvPr/>
        </p:nvSpPr>
        <p:spPr bwMode="auto">
          <a:xfrm>
            <a:off x="1648884" y="1699684"/>
            <a:ext cx="1667933" cy="17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Cao: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154 ng/km2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/>
              <a:t> (2011) </a:t>
            </a:r>
            <a:endParaRPr lang="vi-VN" altLang="en-US" sz="2667"/>
          </a:p>
        </p:txBody>
      </p:sp>
      <p:pic>
        <p:nvPicPr>
          <p:cNvPr id="29705" name="Picture 3" descr="C:\Users\Administrator\Pictures\tải xuống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3067051"/>
            <a:ext cx="1659467" cy="3098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726767" y="6351"/>
            <a:ext cx="5331884" cy="1693333"/>
            <a:chOff x="2216975" y="496"/>
            <a:chExt cx="3879025" cy="1934765"/>
          </a:xfrm>
        </p:grpSpPr>
        <p:sp>
          <p:nvSpPr>
            <p:cNvPr id="38" name="Right Arrow 37"/>
            <p:cNvSpPr/>
            <p:nvPr/>
          </p:nvSpPr>
          <p:spPr>
            <a:xfrm>
              <a:off x="2438722" y="496"/>
              <a:ext cx="3657278" cy="1934765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Right Arrow 4"/>
            <p:cNvSpPr/>
            <p:nvPr/>
          </p:nvSpPr>
          <p:spPr>
            <a:xfrm>
              <a:off x="2216975" y="242342"/>
              <a:ext cx="3153729" cy="1451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8947" tIns="38947" rIns="38947" bIns="38947" spcCol="1270"/>
            <a:lstStyle/>
            <a:p>
              <a:pPr marL="380990" lvl="1" indent="-380990" defTabSz="2726199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6133"/>
            </a:p>
            <a:p>
              <a:pPr marL="380990" lvl="1" indent="-380990" defTabSz="2726199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6133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511453" y="77367"/>
            <a:ext cx="1518807" cy="1507491"/>
            <a:chOff x="0" y="496"/>
            <a:chExt cx="2438400" cy="1934765"/>
          </a:xfrm>
          <a:solidFill>
            <a:srgbClr val="FF9966"/>
          </a:solidFill>
        </p:grpSpPr>
        <p:sp>
          <p:nvSpPr>
            <p:cNvPr id="41" name="Rounded Rectangle 40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6"/>
            <p:cNvSpPr/>
            <p:nvPr/>
          </p:nvSpPr>
          <p:spPr>
            <a:xfrm>
              <a:off x="94447" y="94943"/>
              <a:ext cx="2249506" cy="174587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0" tIns="152400" rIns="304800" bIns="152400" spcCol="1270" anchor="ctr"/>
            <a:lstStyle/>
            <a:p>
              <a:pPr algn="ctr" defTabSz="355591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8000"/>
            </a:p>
          </p:txBody>
        </p:sp>
      </p:grp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655733" y="459318"/>
            <a:ext cx="1229784" cy="97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55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556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556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556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556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 lợi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7103534" y="154518"/>
            <a:ext cx="4256617" cy="12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55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556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556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556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556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267">
                <a:latin typeface="Times New Roman" panose="02020603050405020304" pitchFamily="18" charset="0"/>
                <a:cs typeface="Times New Roman" panose="02020603050405020304" pitchFamily="18" charset="0"/>
              </a:rPr>
              <a:t>- Nguồn lao động dồi dào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267">
                <a:latin typeface="Times New Roman" panose="02020603050405020304" pitchFamily="18" charset="0"/>
                <a:cs typeface="Times New Roman" panose="02020603050405020304" pitchFamily="18" charset="0"/>
              </a:rPr>
              <a:t>- Thị trường tiêu thụ rộng lớn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267">
                <a:latin typeface="Times New Roman" panose="02020603050405020304" pitchFamily="18" charset="0"/>
                <a:cs typeface="Times New Roman" panose="02020603050405020304" pitchFamily="18" charset="0"/>
              </a:rPr>
              <a:t>- Tiếp thu nhanh KHKT</a:t>
            </a:r>
            <a:endParaRPr lang="vi-VN" altLang="en-US" sz="22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6383867" y="3456517"/>
            <a:ext cx="5808133" cy="1481667"/>
            <a:chOff x="2118772" y="496"/>
            <a:chExt cx="3977228" cy="1934765"/>
          </a:xfrm>
        </p:grpSpPr>
        <p:sp>
          <p:nvSpPr>
            <p:cNvPr id="46" name="Right Arrow 45"/>
            <p:cNvSpPr/>
            <p:nvPr/>
          </p:nvSpPr>
          <p:spPr>
            <a:xfrm>
              <a:off x="2439096" y="496"/>
              <a:ext cx="3656904" cy="1934765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Right Arrow 4"/>
            <p:cNvSpPr/>
            <p:nvPr/>
          </p:nvSpPr>
          <p:spPr>
            <a:xfrm>
              <a:off x="2118772" y="243724"/>
              <a:ext cx="3251065" cy="1448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8947" tIns="38947" rIns="38947" bIns="38947" spcCol="1270"/>
            <a:lstStyle/>
            <a:p>
              <a:pPr marL="380990" lvl="1" indent="-380990" defTabSz="2726199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6133"/>
            </a:p>
            <a:p>
              <a:pPr marL="380990" lvl="1" indent="-380990" defTabSz="2726199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vi-VN" sz="6133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445298" y="3509291"/>
            <a:ext cx="1584961" cy="1332623"/>
            <a:chOff x="0" y="496"/>
            <a:chExt cx="2438400" cy="1934765"/>
          </a:xfrm>
          <a:solidFill>
            <a:srgbClr val="FF9966"/>
          </a:solidFill>
        </p:grpSpPr>
        <p:sp>
          <p:nvSpPr>
            <p:cNvPr id="49" name="Rounded Rectangle 48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ounded Rectangle 6"/>
            <p:cNvSpPr/>
            <p:nvPr/>
          </p:nvSpPr>
          <p:spPr>
            <a:xfrm>
              <a:off x="94447" y="94943"/>
              <a:ext cx="2249506" cy="174587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0" tIns="152400" rIns="304800" bIns="152400" spcCol="1270" anchor="ctr"/>
            <a:lstStyle/>
            <a:p>
              <a:pPr algn="ctr" defTabSz="355591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8000"/>
            </a:p>
          </p:txBody>
        </p:sp>
      </p:grp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5653618" y="3852334"/>
            <a:ext cx="1229783" cy="83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55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556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556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556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556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7105651" y="3699933"/>
            <a:ext cx="4254500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55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556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556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556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556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Sức ép đối với KT-XH-MT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Thiếu lao động có trình độ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C:\Users\Administrator\Pictures\unnamed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1" y="4910667"/>
            <a:ext cx="3327400" cy="193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C:\Users\Administrator\Pictures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367" y="4953000"/>
            <a:ext cx="3299884" cy="193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Administrator\Pictures\laodonggwiu-1524925765250364076600-150-0-725-1024-crop-152492577655317205830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68" y="1619251"/>
            <a:ext cx="3026833" cy="17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:\Users\Administrator\Pictures\182216vietfi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118" y="1640418"/>
            <a:ext cx="3547533" cy="17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3311691" y="1268761"/>
            <a:ext cx="2112235" cy="887809"/>
            <a:chOff x="3755135" y="1143012"/>
            <a:chExt cx="2340865" cy="887809"/>
          </a:xfrm>
          <a:solidFill>
            <a:srgbClr val="0099FF"/>
          </a:solidFill>
        </p:grpSpPr>
        <p:sp>
          <p:nvSpPr>
            <p:cNvPr id="58" name="Right Arrow 57"/>
            <p:cNvSpPr/>
            <p:nvPr/>
          </p:nvSpPr>
          <p:spPr>
            <a:xfrm>
              <a:off x="3755136" y="1143012"/>
              <a:ext cx="2340864" cy="887809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ight Arrow 4"/>
            <p:cNvSpPr/>
            <p:nvPr/>
          </p:nvSpPr>
          <p:spPr>
            <a:xfrm>
              <a:off x="3755135" y="1364964"/>
              <a:ext cx="2021655" cy="4439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6360" tIns="86360" rIns="338667" bIns="187920" spcCol="1270" anchor="ctr"/>
            <a:lstStyle/>
            <a:p>
              <a:pPr defTabSz="100750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667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26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6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6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719" name="Group 62"/>
          <p:cNvGrpSpPr>
            <a:grpSpLocks/>
          </p:cNvGrpSpPr>
          <p:nvPr/>
        </p:nvGrpSpPr>
        <p:grpSpPr bwMode="auto">
          <a:xfrm>
            <a:off x="3312584" y="1888067"/>
            <a:ext cx="1642533" cy="1441451"/>
            <a:chOff x="3755136" y="1827641"/>
            <a:chExt cx="1877568" cy="1685219"/>
          </a:xfrm>
        </p:grpSpPr>
        <p:sp>
          <p:nvSpPr>
            <p:cNvPr id="64" name="Rectangle 63"/>
            <p:cNvSpPr/>
            <p:nvPr/>
          </p:nvSpPr>
          <p:spPr>
            <a:xfrm>
              <a:off x="3755136" y="1827641"/>
              <a:ext cx="1877568" cy="1685219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3755136" y="1827641"/>
              <a:ext cx="1877568" cy="1685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9080" tIns="259080" rIns="259080" bIns="259080" spcCol="1270"/>
            <a:lstStyle/>
            <a:p>
              <a:pPr defTabSz="3022524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4267">
                <a:cs typeface="Arial" pitchFamily="34" charset="0"/>
              </a:endParaRPr>
            </a:p>
          </p:txBody>
        </p:sp>
      </p:grpSp>
      <p:sp>
        <p:nvSpPr>
          <p:cNvPr id="29720" name="TextBox 5"/>
          <p:cNvSpPr txBox="1">
            <a:spLocks noChangeArrowheads="1"/>
          </p:cNvSpPr>
          <p:nvPr/>
        </p:nvSpPr>
        <p:spPr bwMode="auto">
          <a:xfrm>
            <a:off x="3318933" y="2192867"/>
            <a:ext cx="1636184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Dân số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 trẻ </a:t>
            </a:r>
            <a:endParaRPr lang="vi-VN" alt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21" name="Picture 4" descr="C:\Users\Administrator\Pictures\icon_doan_hoi-154641708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18" y="3069167"/>
            <a:ext cx="1636183" cy="309668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1" grpId="0"/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4"/>
          <a:stretch>
            <a:fillRect/>
          </a:stretch>
        </p:blipFill>
        <p:spPr bwMode="auto">
          <a:xfrm>
            <a:off x="2734733" y="260351"/>
            <a:ext cx="9296400" cy="643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/>
          <p:cNvSpPr/>
          <p:nvPr/>
        </p:nvSpPr>
        <p:spPr>
          <a:xfrm>
            <a:off x="431801" y="211668"/>
            <a:ext cx="6661151" cy="2453217"/>
          </a:xfrm>
          <a:prstGeom prst="cloud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ĐNÁ?</a:t>
            </a:r>
            <a:endParaRPr lang="vi-VN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9185" y="1126067"/>
            <a:ext cx="3744383" cy="1388533"/>
          </a:xfrm>
          <a:prstGeom prst="roundRect">
            <a:avLst>
              <a:gd name="adj" fmla="val 5000"/>
            </a:avLst>
          </a:prstGeom>
          <a:solidFill>
            <a:srgbClr val="CC9900"/>
          </a:solidFill>
          <a:ln w="28575"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ounded Rectangle 9"/>
          <p:cNvSpPr/>
          <p:nvPr/>
        </p:nvSpPr>
        <p:spPr>
          <a:xfrm>
            <a:off x="4176185" y="1123951"/>
            <a:ext cx="3744383" cy="1380067"/>
          </a:xfrm>
          <a:prstGeom prst="roundRect">
            <a:avLst>
              <a:gd name="adj" fmla="val 5000"/>
            </a:avLst>
          </a:prstGeom>
          <a:solidFill>
            <a:srgbClr val="0099FF"/>
          </a:solidFill>
          <a:ln w="28575"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ounded Rectangle 13"/>
          <p:cNvSpPr/>
          <p:nvPr/>
        </p:nvSpPr>
        <p:spPr>
          <a:xfrm>
            <a:off x="8113185" y="1123951"/>
            <a:ext cx="3744383" cy="1380067"/>
          </a:xfrm>
          <a:prstGeom prst="roundRect">
            <a:avLst>
              <a:gd name="adj" fmla="val 5000"/>
            </a:avLst>
          </a:prstGeom>
          <a:solidFill>
            <a:srgbClr val="CC3300"/>
          </a:solidFill>
          <a:ln w="28575"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64585" y="1327151"/>
            <a:ext cx="3526367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 châu thổ</a:t>
            </a:r>
            <a:endParaRPr lang="vi-VN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530070" y="1543051"/>
            <a:ext cx="3002745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Vùng ven biển</a:t>
            </a:r>
            <a:endParaRPr lang="vi-VN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Extract 17"/>
          <p:cNvSpPr/>
          <p:nvPr/>
        </p:nvSpPr>
        <p:spPr>
          <a:xfrm rot="5400000">
            <a:off x="3911601" y="2082801"/>
            <a:ext cx="349249" cy="395816"/>
          </a:xfrm>
          <a:prstGeom prst="flowChartExtra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lowchart: Extract 18"/>
          <p:cNvSpPr/>
          <p:nvPr/>
        </p:nvSpPr>
        <p:spPr>
          <a:xfrm rot="5400000">
            <a:off x="7847541" y="2130426"/>
            <a:ext cx="349251" cy="397933"/>
          </a:xfrm>
          <a:prstGeom prst="flowChartExtra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407401" y="1543051"/>
            <a:ext cx="315383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Đất đỏ badan</a:t>
            </a:r>
            <a:endParaRPr lang="vi-VN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 descr="C:\Users\Administrator\Pictures\icon\long123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24667"/>
            <a:ext cx="3676651" cy="411691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istrator\Pictures\icon\201609010911126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68" y="2624667"/>
            <a:ext cx="3636433" cy="411691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Pictures\icon\anh-trang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626784"/>
            <a:ext cx="3657600" cy="411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312325" y="25836"/>
            <a:ext cx="7848600" cy="713317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vi-VN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8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3268" y="51860"/>
            <a:ext cx="672041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DÂN CƯ VÀ XÃ HỘI</a:t>
            </a: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0" y="620184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ircular Arrow 8"/>
          <p:cNvSpPr/>
          <p:nvPr/>
        </p:nvSpPr>
        <p:spPr>
          <a:xfrm>
            <a:off x="814918" y="882651"/>
            <a:ext cx="3738033" cy="2683933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E46C0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487" name="TextBox 11"/>
          <p:cNvSpPr txBox="1">
            <a:spLocks noChangeArrowheads="1"/>
          </p:cNvSpPr>
          <p:nvPr/>
        </p:nvSpPr>
        <p:spPr bwMode="auto">
          <a:xfrm>
            <a:off x="1498601" y="1928284"/>
            <a:ext cx="2468033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vi-VN" altLang="en-US" sz="34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Picture 3" descr="C:\Users\Administrator\Pictures\icon\java-3504430_960_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1" y="764118"/>
            <a:ext cx="365548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C:\Users\Administrator\Pictures\icon\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1" y="747185"/>
            <a:ext cx="3469217" cy="267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C:\Users\Administrator\Pictures\icon\nguoi-malaysia-600x4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18" y="3860800"/>
            <a:ext cx="3659716" cy="262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C:\Users\Administrator\Pictures\icon\singapo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967" y="3845984"/>
            <a:ext cx="3498851" cy="263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48718" y="3418418"/>
            <a:ext cx="3659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Dân tộc Java (Inđonexia)</a:t>
            </a:r>
            <a:endParaRPr lang="vi-VN" altLang="en-US" sz="2400"/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8485718" y="3429001"/>
            <a:ext cx="3608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Dân tộc Lào (Lào)</a:t>
            </a:r>
            <a:endParaRPr lang="vi-VN" altLang="en-US" sz="2400"/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404785" y="6405034"/>
            <a:ext cx="3898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Dân tộc Mã lai (Malaysia)</a:t>
            </a:r>
            <a:endParaRPr lang="vi-VN" altLang="en-US" sz="2400"/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8398934" y="6405034"/>
            <a:ext cx="3608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Dân tộc Hoa (Singapo)</a:t>
            </a:r>
            <a:endParaRPr lang="vi-VN" altLang="en-US" sz="2400"/>
          </a:p>
        </p:txBody>
      </p:sp>
      <p:pic>
        <p:nvPicPr>
          <p:cNvPr id="34823" name="Picture 7" descr="C:\Users\Administrator\Pictures\icon\van-hoa-thai-lan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740834"/>
            <a:ext cx="3640667" cy="268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Administrator\Pictures\icon\ao-dai-truyen-thong-viet-nam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766234"/>
            <a:ext cx="3655483" cy="571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C:\Users\Administrator\Pictures\icon\220px-Art_and_cult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967" y="3860800"/>
            <a:ext cx="3640667" cy="262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8015818" y="6432551"/>
            <a:ext cx="4320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Dân tộc Khơ-me (Campuchia)</a:t>
            </a:r>
            <a:endParaRPr lang="vi-VN" altLang="en-US" sz="2400"/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8521700" y="3418418"/>
            <a:ext cx="3608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Dân tộc Thái (Thái Lan)</a:t>
            </a:r>
            <a:endParaRPr lang="vi-VN" altLang="en-US" sz="2400"/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4487334" y="6413501"/>
            <a:ext cx="3608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Dân tộc Kinh (Việt Nam)</a:t>
            </a:r>
            <a:endParaRPr lang="vi-VN" altLang="en-US" sz="2400"/>
          </a:p>
        </p:txBody>
      </p:sp>
    </p:spTree>
    <p:extLst>
      <p:ext uri="{BB962C8B-B14F-4D97-AF65-F5344CB8AC3E}">
        <p14:creationId xmlns:p14="http://schemas.microsoft.com/office/powerpoint/2010/main" val="21120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7717" y="25401"/>
            <a:ext cx="672041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DÂN CƯ VÀ XÃ HỘI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0" y="620184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2. Xã hội</a:t>
            </a:r>
          </a:p>
        </p:txBody>
      </p:sp>
      <p:sp>
        <p:nvSpPr>
          <p:cNvPr id="6" name="Circular Arrow 5"/>
          <p:cNvSpPr/>
          <p:nvPr/>
        </p:nvSpPr>
        <p:spPr>
          <a:xfrm>
            <a:off x="814918" y="882651"/>
            <a:ext cx="3738033" cy="2683933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E46C0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Shape 6"/>
          <p:cNvSpPr/>
          <p:nvPr/>
        </p:nvSpPr>
        <p:spPr>
          <a:xfrm>
            <a:off x="-241299" y="2575984"/>
            <a:ext cx="3738033" cy="2681816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798" name="TextBox 11"/>
          <p:cNvSpPr txBox="1">
            <a:spLocks noChangeArrowheads="1"/>
          </p:cNvSpPr>
          <p:nvPr/>
        </p:nvSpPr>
        <p:spPr bwMode="auto">
          <a:xfrm>
            <a:off x="1498601" y="1928284"/>
            <a:ext cx="2468033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67">
                <a:latin typeface="Times New Roman" panose="02020603050405020304" pitchFamily="18" charset="0"/>
                <a:cs typeface="Times New Roman" panose="02020603050405020304" pitchFamily="18" charset="0"/>
              </a:rPr>
              <a:t>Đa dân tộc</a:t>
            </a:r>
            <a:endParaRPr lang="vi-VN" altLang="en-US" sz="34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34434" y="3655484"/>
            <a:ext cx="2563284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67">
                <a:latin typeface="Times New Roman" panose="02020603050405020304" pitchFamily="18" charset="0"/>
                <a:cs typeface="Times New Roman" panose="02020603050405020304" pitchFamily="18" charset="0"/>
              </a:rPr>
              <a:t>Đa văn hóa</a:t>
            </a:r>
            <a:endParaRPr lang="vi-VN" altLang="en-US" sz="34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C:\Users\Administrator\Pictures\icon\công trìn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3915833"/>
            <a:ext cx="3928533" cy="285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C:\Users\Administrator\Pictures\icon\150723ngonnguava-914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850900"/>
            <a:ext cx="3750733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C:\Users\Administrator\Pictures\icon\BringSha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850900"/>
            <a:ext cx="3937000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C:\Users\Administrator\Pictures\icon\Religion_collage_(large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930651"/>
            <a:ext cx="3750733" cy="284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314952" y="3437467"/>
            <a:ext cx="1858433" cy="5027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/>
              <a:t>Ngôn ngữ</a:t>
            </a:r>
            <a:endParaRPr lang="vi-VN" altLang="en-US" sz="2667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9256185" y="3424767"/>
            <a:ext cx="1858433" cy="5027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/>
              <a:t>Ẩm thực</a:t>
            </a:r>
            <a:endParaRPr lang="vi-VN" altLang="en-US" sz="2667"/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314952" y="6362701"/>
            <a:ext cx="1858433" cy="5027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/>
              <a:t>Tôn giáo</a:t>
            </a:r>
            <a:endParaRPr lang="vi-VN" altLang="en-US" sz="2667"/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9256185" y="6362701"/>
            <a:ext cx="1858433" cy="5027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/>
              <a:t>Kiến trúc</a:t>
            </a:r>
            <a:endParaRPr lang="vi-VN" altLang="en-US" sz="2667"/>
          </a:p>
        </p:txBody>
      </p:sp>
      <p:sp>
        <p:nvSpPr>
          <p:cNvPr id="21" name="Block Arc 20"/>
          <p:cNvSpPr/>
          <p:nvPr/>
        </p:nvSpPr>
        <p:spPr>
          <a:xfrm>
            <a:off x="1098551" y="4364567"/>
            <a:ext cx="3210983" cy="230505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  <a:solidFill>
            <a:srgbClr val="FF7C8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1409700" y="5084234"/>
            <a:ext cx="2669117" cy="115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67">
                <a:latin typeface="Times New Roman" panose="02020603050405020304" pitchFamily="18" charset="0"/>
                <a:cs typeface="Times New Roman" panose="02020603050405020304" pitchFamily="18" charset="0"/>
              </a:rPr>
              <a:t>Tương đồng PTTQ</a:t>
            </a:r>
            <a:endParaRPr lang="vi-VN" altLang="en-US" sz="34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70" name="Picture 6" descr="C:\Users\Administrator\Pictures\icon\8_JQO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850900"/>
            <a:ext cx="3750733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C:\Users\Administrator\Pictures\icon\trang82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842434"/>
            <a:ext cx="3947584" cy="301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C:\Users\Administrator\Pictures\icon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17" y="3930651"/>
            <a:ext cx="3799416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 descr="C:\Users\Administrator\Pictures\icon\unnamed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84" y="3930651"/>
            <a:ext cx="3875616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8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4483" y="10583"/>
            <a:ext cx="672041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DÂN CƯ VÀ XÃ HỘI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198967" y="595063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ircular Arrow 5"/>
          <p:cNvSpPr/>
          <p:nvPr/>
        </p:nvSpPr>
        <p:spPr>
          <a:xfrm>
            <a:off x="814918" y="882651"/>
            <a:ext cx="3738033" cy="2683933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E46C0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Shape 6"/>
          <p:cNvSpPr/>
          <p:nvPr/>
        </p:nvSpPr>
        <p:spPr>
          <a:xfrm>
            <a:off x="-241299" y="2575984"/>
            <a:ext cx="3738033" cy="2681816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822" name="TextBox 11"/>
          <p:cNvSpPr txBox="1">
            <a:spLocks noChangeArrowheads="1"/>
          </p:cNvSpPr>
          <p:nvPr/>
        </p:nvSpPr>
        <p:spPr bwMode="auto">
          <a:xfrm>
            <a:off x="1498601" y="1928284"/>
            <a:ext cx="2468033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67">
                <a:latin typeface="Times New Roman" panose="02020603050405020304" pitchFamily="18" charset="0"/>
                <a:cs typeface="Times New Roman" panose="02020603050405020304" pitchFamily="18" charset="0"/>
              </a:rPr>
              <a:t>Đa dân tộc</a:t>
            </a:r>
            <a:endParaRPr lang="vi-VN" altLang="en-US" sz="34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3" name="TextBox 12"/>
          <p:cNvSpPr txBox="1">
            <a:spLocks noChangeArrowheads="1"/>
          </p:cNvSpPr>
          <p:nvPr/>
        </p:nvSpPr>
        <p:spPr bwMode="auto">
          <a:xfrm>
            <a:off x="334434" y="3655484"/>
            <a:ext cx="2563284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67">
                <a:latin typeface="Times New Roman" panose="02020603050405020304" pitchFamily="18" charset="0"/>
                <a:cs typeface="Times New Roman" panose="02020603050405020304" pitchFamily="18" charset="0"/>
              </a:rPr>
              <a:t>Đa văn hóa</a:t>
            </a:r>
            <a:endParaRPr lang="vi-VN" altLang="en-US" sz="34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lock Arc 9"/>
          <p:cNvSpPr/>
          <p:nvPr/>
        </p:nvSpPr>
        <p:spPr>
          <a:xfrm>
            <a:off x="1098551" y="4364567"/>
            <a:ext cx="3210983" cy="2305051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  <a:solidFill>
            <a:srgbClr val="FF7C8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825" name="TextBox 13"/>
          <p:cNvSpPr txBox="1">
            <a:spLocks noChangeArrowheads="1"/>
          </p:cNvSpPr>
          <p:nvPr/>
        </p:nvSpPr>
        <p:spPr bwMode="auto">
          <a:xfrm>
            <a:off x="1409700" y="5084234"/>
            <a:ext cx="2669117" cy="115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67">
                <a:latin typeface="Times New Roman" panose="02020603050405020304" pitchFamily="18" charset="0"/>
                <a:cs typeface="Times New Roman" panose="02020603050405020304" pitchFamily="18" charset="0"/>
              </a:rPr>
              <a:t>Tương đồng PTTQ</a:t>
            </a:r>
            <a:endParaRPr lang="vi-VN" altLang="en-US" sz="34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01367" y="1001185"/>
            <a:ext cx="5471584" cy="13843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4309534" y="620185"/>
            <a:ext cx="2681817" cy="2637367"/>
          </a:xfrm>
          <a:prstGeom prst="upArrow">
            <a:avLst/>
          </a:prstGeom>
          <a:solidFill>
            <a:srgbClr val="0099FF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4906434" y="1754717"/>
            <a:ext cx="14880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Thuận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52218" y="3987800"/>
            <a:ext cx="5143500" cy="14139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4552951" y="3429001"/>
            <a:ext cx="2885016" cy="2501900"/>
          </a:xfrm>
          <a:prstGeom prst="downArrow">
            <a:avLst/>
          </a:prstGeom>
          <a:solidFill>
            <a:srgbClr val="FF993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5353051" y="3852333"/>
            <a:ext cx="13377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  <p:pic>
        <p:nvPicPr>
          <p:cNvPr id="37890" name="Picture 2" descr="C:\Users\Administrator\Pictures\icon\97865578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84" y="5401733"/>
            <a:ext cx="1998133" cy="145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C:\Users\Administrator\Pictures\icon\Opposites.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5429251"/>
            <a:ext cx="3448051" cy="145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C:\Users\Administrator\Pictures\icon\pngtree-partnership-icon-for-your-project-png-image_48139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1" y="2440518"/>
            <a:ext cx="1885949" cy="134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C:\Users\Administrator\Pictures\icon\asean_laj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2421467"/>
            <a:ext cx="3448051" cy="148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57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 animBg="1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403" y="16318"/>
            <a:ext cx="451918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7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55700"/>
            <a:ext cx="12192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Đông Nam Á là cầu nối giữa</a:t>
            </a:r>
            <a:endParaRPr lang="en-US" sz="3733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2017185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Châu Á- Châu Âu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2751667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Châu Á- Châu Phi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096000" y="2023534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Châu Á- Châu Mĩ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123517" y="2734733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Châu Á- Châu Đại Dương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572933"/>
            <a:ext cx="12192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Kiểu khí hậu đặc trưng của ĐNÁ lục địa</a:t>
            </a:r>
            <a:endParaRPr lang="en-US" sz="3733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0" y="4322234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nhiệt đới gió mùa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0" y="5056718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Xích đạo gió mùa</a:t>
            </a: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6096000" y="4328585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cận xích đạo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6123517" y="5039785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cận nhiệt gió mùa</a:t>
            </a:r>
          </a:p>
        </p:txBody>
      </p:sp>
      <p:sp>
        <p:nvSpPr>
          <p:cNvPr id="23" name="Oval 22"/>
          <p:cNvSpPr/>
          <p:nvPr/>
        </p:nvSpPr>
        <p:spPr>
          <a:xfrm>
            <a:off x="6070600" y="2751667"/>
            <a:ext cx="575733" cy="582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-48684" y="4328584"/>
            <a:ext cx="575735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" grpId="0"/>
      <p:bldP spid="16" grpId="0"/>
      <p:bldP spid="17" grpId="0"/>
      <p:bldP spid="18" grpId="0"/>
      <p:bldP spid="19" grpId="0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403" y="16318"/>
            <a:ext cx="451918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7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55701"/>
            <a:ext cx="12192000" cy="83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Vùng thềm lục địa của nhiều nước ĐNÁ có</a:t>
            </a:r>
            <a:endParaRPr lang="en-US" sz="3733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205567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Dầu khí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2937934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Than đá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096000" y="2209801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Bôxit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123517" y="2921001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quặng sắt</a:t>
            </a:r>
          </a:p>
        </p:txBody>
      </p:sp>
      <p:sp>
        <p:nvSpPr>
          <p:cNvPr id="10" name="Oval 9"/>
          <p:cNvSpPr/>
          <p:nvPr/>
        </p:nvSpPr>
        <p:spPr>
          <a:xfrm>
            <a:off x="0" y="2186517"/>
            <a:ext cx="575733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572933"/>
            <a:ext cx="12192000" cy="115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Điều kiện thuận lợi để phát triển nông nghiệp ở ĐNÁ </a:t>
            </a:r>
            <a:r>
              <a:rPr lang="en-US" sz="3733" b="1" i="1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chủ yếu là</a:t>
            </a:r>
            <a:endParaRPr lang="en-US" sz="3733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0" y="4969934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Khí hậu nóng ẩm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0" y="5704418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Sông ngòi dày đặc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6096000" y="4976285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Đất trồng đa dạng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123517" y="5687485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Địa hình nhiều núi</a:t>
            </a:r>
          </a:p>
        </p:txBody>
      </p:sp>
      <p:sp>
        <p:nvSpPr>
          <p:cNvPr id="16" name="Oval 15"/>
          <p:cNvSpPr/>
          <p:nvPr/>
        </p:nvSpPr>
        <p:spPr>
          <a:xfrm>
            <a:off x="6096000" y="5704418"/>
            <a:ext cx="575733" cy="596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7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550px-Association_of_Southeast_Asian_Nations_(orthographic_projectio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1976967"/>
            <a:ext cx="9120716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7952" y="836713"/>
            <a:ext cx="11588622" cy="99520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867" b="1" dirty="0">
                <a:ln w="1143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BÀI 11: KHU VỰC ĐÔNG NAM Á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2112" y="1785421"/>
            <a:ext cx="10259540" cy="748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2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TIẾT 1: TỰ NHIÊN, DÂN CƯ VÀ XÃ HỘI</a:t>
            </a:r>
          </a:p>
        </p:txBody>
      </p:sp>
      <p:sp>
        <p:nvSpPr>
          <p:cNvPr id="6149" name="Text Box 12"/>
          <p:cNvSpPr txBox="1">
            <a:spLocks noChangeArrowheads="1"/>
          </p:cNvSpPr>
          <p:nvPr/>
        </p:nvSpPr>
        <p:spPr bwMode="auto">
          <a:xfrm>
            <a:off x="2531533" y="2556933"/>
            <a:ext cx="8365067" cy="152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0033CC"/>
                </a:solidFill>
              </a:rPr>
              <a:t>Diện tích: 4,5 triệu km²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733" b="1">
                <a:solidFill>
                  <a:srgbClr val="0033CC"/>
                </a:solidFill>
              </a:rPr>
              <a:t>Dân số: </a:t>
            </a:r>
            <a:r>
              <a:rPr lang="vi-VN" altLang="en-US" sz="3733" b="1">
                <a:solidFill>
                  <a:srgbClr val="0033CC"/>
                </a:solidFill>
              </a:rPr>
              <a:t>6</a:t>
            </a:r>
            <a:r>
              <a:rPr lang="en-US" altLang="en-US" sz="3733" b="1">
                <a:solidFill>
                  <a:srgbClr val="0033CC"/>
                </a:solidFill>
              </a:rPr>
              <a:t>68</a:t>
            </a:r>
            <a:r>
              <a:rPr lang="vi-VN" altLang="en-US" sz="3733" b="1">
                <a:solidFill>
                  <a:srgbClr val="0033CC"/>
                </a:solidFill>
              </a:rPr>
              <a:t>.</a:t>
            </a:r>
            <a:r>
              <a:rPr lang="en-US" altLang="en-US" sz="3733" b="1">
                <a:solidFill>
                  <a:srgbClr val="0033CC"/>
                </a:solidFill>
              </a:rPr>
              <a:t>6 triệu người (2020)</a:t>
            </a:r>
          </a:p>
        </p:txBody>
      </p:sp>
    </p:spTree>
    <p:extLst>
      <p:ext uri="{BB962C8B-B14F-4D97-AF65-F5344CB8AC3E}">
        <p14:creationId xmlns:p14="http://schemas.microsoft.com/office/powerpoint/2010/main" val="34738589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403" y="16318"/>
            <a:ext cx="451918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7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08051"/>
            <a:ext cx="12192000" cy="1153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Phát biểu nào sau đây </a:t>
            </a:r>
            <a:r>
              <a:rPr lang="en-US" sz="3200" b="1" i="1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với dân cư ĐNÁ?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989667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Dân đông, mật độ cao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2582334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Phân bố không đều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096000" y="1993901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Cơ cấu dân số già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123517" y="2565400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Nguồn lao động dồi dào </a:t>
            </a:r>
          </a:p>
        </p:txBody>
      </p:sp>
      <p:sp>
        <p:nvSpPr>
          <p:cNvPr id="10" name="Oval 9"/>
          <p:cNvSpPr/>
          <p:nvPr/>
        </p:nvSpPr>
        <p:spPr>
          <a:xfrm>
            <a:off x="6123518" y="1993901"/>
            <a:ext cx="575733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259667"/>
            <a:ext cx="12192000" cy="115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Trở ngại về dân cư đối với phát triển KTXH ở nhiều nước ĐNÁ là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842433" y="4508500"/>
            <a:ext cx="7247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Dân số đông, gia tăng còn nhanh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842433" y="5590117"/>
            <a:ext cx="7247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Dân số không đông, gia tăng nhanh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842434" y="5056717"/>
            <a:ext cx="7008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Dân số đông, gia tăng rất chậm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842434" y="6165851"/>
            <a:ext cx="7941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Dân số không đông, gia tăng chậm</a:t>
            </a:r>
          </a:p>
        </p:txBody>
      </p:sp>
      <p:sp>
        <p:nvSpPr>
          <p:cNvPr id="16" name="Oval 15"/>
          <p:cNvSpPr/>
          <p:nvPr/>
        </p:nvSpPr>
        <p:spPr>
          <a:xfrm>
            <a:off x="842434" y="4506384"/>
            <a:ext cx="575733" cy="618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403" y="16318"/>
            <a:ext cx="451918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7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08051"/>
            <a:ext cx="12192000" cy="1153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Do nằm ở khu vực hoạt động của áp thấp nhiệt đới, nên ở ĐNÁ thường xảy ra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989667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động đất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2582334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bão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096000" y="1993901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Núi lửa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123517" y="2565401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Sóng thần</a:t>
            </a:r>
          </a:p>
        </p:txBody>
      </p:sp>
      <p:sp>
        <p:nvSpPr>
          <p:cNvPr id="10" name="Oval 9"/>
          <p:cNvSpPr/>
          <p:nvPr/>
        </p:nvSpPr>
        <p:spPr>
          <a:xfrm>
            <a:off x="0" y="2624667"/>
            <a:ext cx="575733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259667"/>
            <a:ext cx="12192000" cy="937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ĐNÁ lục địa có nhiều đồng bằng phù sa màu mỡ là do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842433" y="4199467"/>
            <a:ext cx="7247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Các sông lớn bồi đắp nhiều phù sa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842434" y="5541433"/>
            <a:ext cx="8422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Dung nham núi lửa rơi từ nơi cao xuống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842434" y="4868333"/>
            <a:ext cx="7941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trầm tích biển tạo bồi lấp các đứt gãy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842434" y="6165851"/>
            <a:ext cx="7941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Xâm thực vùng núi, bồi đắp vùng trũng</a:t>
            </a:r>
          </a:p>
        </p:txBody>
      </p:sp>
      <p:sp>
        <p:nvSpPr>
          <p:cNvPr id="16" name="Oval 15"/>
          <p:cNvSpPr/>
          <p:nvPr/>
        </p:nvSpPr>
        <p:spPr>
          <a:xfrm>
            <a:off x="842434" y="4197351"/>
            <a:ext cx="575733" cy="618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1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11954" y="-27383"/>
            <a:ext cx="3716081" cy="995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867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28701"/>
            <a:ext cx="12192000" cy="83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9: Biểu hiện rõ rệt của BĐKH ở một số đồng bằng châu thổ thấp tại ĐNÁ là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98966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Xâm nhập mặn ngày càng sâu vào đồng bằng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3867" y="2641600"/>
            <a:ext cx="9806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nguồn nước ngọt từ sông ngòi ngày càng ít đi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3868" y="3293533"/>
            <a:ext cx="10189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mực nước ngầm hạ thấp, bề mặt đất bị sụt lún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3867" y="3964517"/>
            <a:ext cx="110553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nguồn nước ngọt bị ô nhiễm ở nhiều khu dân cư</a:t>
            </a:r>
          </a:p>
        </p:txBody>
      </p:sp>
      <p:sp>
        <p:nvSpPr>
          <p:cNvPr id="10" name="Oval 9"/>
          <p:cNvSpPr/>
          <p:nvPr/>
        </p:nvSpPr>
        <p:spPr>
          <a:xfrm>
            <a:off x="0" y="1989667"/>
            <a:ext cx="575733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580467"/>
            <a:ext cx="12192000" cy="768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10: Toàn bộ lãnh thổ của ĐNÁ nằm hoàn toàn trong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0" y="5348818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A. Khu vực xích đạo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0" y="6083301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Khu vực gió mùa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6096000" y="5355167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Vùng nội chí tuyến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123517" y="6066367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phạm vi bán cầu Bắc</a:t>
            </a:r>
          </a:p>
        </p:txBody>
      </p:sp>
      <p:sp>
        <p:nvSpPr>
          <p:cNvPr id="16" name="Oval 15"/>
          <p:cNvSpPr/>
          <p:nvPr/>
        </p:nvSpPr>
        <p:spPr>
          <a:xfrm>
            <a:off x="6096000" y="5359401"/>
            <a:ext cx="575733" cy="596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719403" y="1093192"/>
          <a:ext cx="1027314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871134" y="5662085"/>
            <a:ext cx="8352367" cy="10096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vi-VN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Notched Right Arrow 1"/>
          <p:cNvSpPr/>
          <p:nvPr/>
        </p:nvSpPr>
        <p:spPr>
          <a:xfrm rot="5400000">
            <a:off x="3035301" y="4881035"/>
            <a:ext cx="647700" cy="863600"/>
          </a:xfrm>
          <a:prstGeom prst="notch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5" name="Notched Right Arrow 4"/>
          <p:cNvSpPr/>
          <p:nvPr/>
        </p:nvSpPr>
        <p:spPr>
          <a:xfrm rot="5400000">
            <a:off x="8411634" y="4881035"/>
            <a:ext cx="647700" cy="863600"/>
          </a:xfrm>
          <a:prstGeom prst="notch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7" name="Rounded Rectangle 6"/>
          <p:cNvSpPr/>
          <p:nvPr/>
        </p:nvSpPr>
        <p:spPr>
          <a:xfrm>
            <a:off x="4176185" y="0"/>
            <a:ext cx="3744383" cy="7196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vi-VN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3024718" y="719668"/>
            <a:ext cx="3024716" cy="3238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6049433" y="719668"/>
            <a:ext cx="2686051" cy="3238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82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  <p:bldP spid="2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0008" y="54449"/>
            <a:ext cx="672041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TỰ NHIÊN</a:t>
            </a:r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0" y="685216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vi-VN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Administrator\Pictures\ban-do-quoc-gia-chau-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 rot="1343713">
            <a:off x="5899151" y="3367618"/>
            <a:ext cx="5573183" cy="23050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7" name="Cloud Callout 6"/>
          <p:cNvSpPr/>
          <p:nvPr/>
        </p:nvSpPr>
        <p:spPr>
          <a:xfrm>
            <a:off x="0" y="54449"/>
            <a:ext cx="7776633" cy="2470149"/>
          </a:xfrm>
          <a:prstGeom prst="cloudCallout">
            <a:avLst>
              <a:gd name="adj1" fmla="val 54338"/>
              <a:gd name="adj2" fmla="val 8962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Á?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00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7134" y="41679"/>
            <a:ext cx="672041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TỰ NHIÊN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0" y="654051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lãnh thổ</a:t>
            </a:r>
            <a:endParaRPr lang="vi-VN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2" descr="C:\Users\Administrator\Pictures\ban-do-cac-nuoc-dong-nam-a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341968"/>
            <a:ext cx="7332133" cy="551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-Right Arrow 2"/>
          <p:cNvSpPr/>
          <p:nvPr/>
        </p:nvSpPr>
        <p:spPr>
          <a:xfrm rot="2845990">
            <a:off x="2613026" y="4183593"/>
            <a:ext cx="2324100" cy="645583"/>
          </a:xfrm>
          <a:prstGeom prst="left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36701" y="5634567"/>
            <a:ext cx="219075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 Dương</a:t>
            </a:r>
            <a:endParaRPr lang="vi-VN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5400000">
            <a:off x="5541435" y="2924059"/>
            <a:ext cx="271568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Bình Dương</a:t>
            </a:r>
            <a:endParaRPr lang="vi-VN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018" y="1303868"/>
            <a:ext cx="4607983" cy="551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727951" y="2032001"/>
            <a:ext cx="3572933" cy="34574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667" dirty="0">
              <a:latin typeface="Arial" pitchFamily="34" charset="0"/>
            </a:endParaRPr>
          </a:p>
          <a:p>
            <a:pPr marL="457189" indent="-457189">
              <a:buFont typeface="Wingdings" pitchFamily="2" charset="2"/>
              <a:buChar char="ü"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eaLnBrk="1" hangingPunct="1"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buFont typeface="Wingdings" pitchFamily="2" charset="2"/>
              <a:buChar char="ü"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ÂĐD.</a:t>
            </a:r>
          </a:p>
          <a:p>
            <a:pPr eaLnBrk="1" hangingPunct="1"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buFont typeface="Wingdings" pitchFamily="2" charset="2"/>
              <a:buChar char="ü"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Ôxtrâylia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uble Wave 7"/>
          <p:cNvSpPr/>
          <p:nvPr/>
        </p:nvSpPr>
        <p:spPr>
          <a:xfrm>
            <a:off x="7871884" y="1701800"/>
            <a:ext cx="2209800" cy="575733"/>
          </a:xfrm>
          <a:prstGeom prst="doubleWav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951" y="6417734"/>
            <a:ext cx="4224867" cy="40216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</p:spTree>
    <p:extLst>
      <p:ext uri="{BB962C8B-B14F-4D97-AF65-F5344CB8AC3E}">
        <p14:creationId xmlns:p14="http://schemas.microsoft.com/office/powerpoint/2010/main" val="801120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7823201" y="-63499"/>
            <a:ext cx="4561417" cy="2341033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ĐNÁ?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271434" y="80434"/>
            <a:ext cx="3263900" cy="893233"/>
          </a:xfrm>
          <a:prstGeom prst="wedgeRectCallout">
            <a:avLst>
              <a:gd name="adj1" fmla="val -89243"/>
              <a:gd name="adj2" fmla="val 14358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ĐNÁ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7344834" y="2982385"/>
            <a:ext cx="3263900" cy="893233"/>
          </a:xfrm>
          <a:prstGeom prst="wedgeRectCallout">
            <a:avLst>
              <a:gd name="adj1" fmla="val -89243"/>
              <a:gd name="adj2" fmla="val 14358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ĐNÁ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đảo</a:t>
            </a:r>
            <a:endParaRPr lang="vi-VN" sz="3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951" y="6417734"/>
            <a:ext cx="4224867" cy="40216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</p:spTree>
    <p:extLst>
      <p:ext uri="{BB962C8B-B14F-4D97-AF65-F5344CB8AC3E}">
        <p14:creationId xmlns:p14="http://schemas.microsoft.com/office/powerpoint/2010/main" val="144894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3" name="Google Shape;243;p33"/>
          <p:cNvCxnSpPr>
            <a:cxnSpLocks noChangeShapeType="1"/>
          </p:cNvCxnSpPr>
          <p:nvPr/>
        </p:nvCxnSpPr>
        <p:spPr bwMode="auto">
          <a:xfrm>
            <a:off x="8633586" y="1837285"/>
            <a:ext cx="0" cy="3577167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4" name="Google Shape;244;p33"/>
          <p:cNvSpPr>
            <a:spLocks noChangeArrowheads="1"/>
          </p:cNvSpPr>
          <p:nvPr/>
        </p:nvSpPr>
        <p:spPr bwMode="auto">
          <a:xfrm>
            <a:off x="7361469" y="1028717"/>
            <a:ext cx="2592917" cy="69426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245" name="Google Shape;245;p33"/>
          <p:cNvSpPr>
            <a:spLocks noGrp="1"/>
          </p:cNvSpPr>
          <p:nvPr>
            <p:ph type="title" idx="4294967295"/>
          </p:nvPr>
        </p:nvSpPr>
        <p:spPr>
          <a:xfrm>
            <a:off x="9923463" y="1150938"/>
            <a:ext cx="2268537" cy="504825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Lãnh thổ</a:t>
            </a:r>
          </a:p>
        </p:txBody>
      </p:sp>
      <p:sp>
        <p:nvSpPr>
          <p:cNvPr id="246" name="Google Shape;246;p33"/>
          <p:cNvSpPr>
            <a:spLocks noGrp="1"/>
          </p:cNvSpPr>
          <p:nvPr>
            <p:ph type="title" idx="4294967295"/>
          </p:nvPr>
        </p:nvSpPr>
        <p:spPr>
          <a:xfrm>
            <a:off x="10636250" y="3629025"/>
            <a:ext cx="1555750" cy="52705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endParaRPr lang="en-US" altLang="en-US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8" name="Google Shape;248;p33"/>
          <p:cNvSpPr>
            <a:spLocks noGrp="1"/>
          </p:cNvSpPr>
          <p:nvPr>
            <p:ph type="title" idx="4294967295"/>
          </p:nvPr>
        </p:nvSpPr>
        <p:spPr>
          <a:xfrm>
            <a:off x="10102850" y="2411413"/>
            <a:ext cx="2089150" cy="528637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6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66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67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4,5 </a:t>
            </a:r>
            <a:r>
              <a:rPr lang="en-US" alt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GB" altLang="en-US" sz="2667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Google Shape;250;p33"/>
          <p:cNvSpPr>
            <a:spLocks noGrp="1"/>
          </p:cNvSpPr>
          <p:nvPr>
            <p:ph type="title" idx="4294967295"/>
          </p:nvPr>
        </p:nvSpPr>
        <p:spPr>
          <a:xfrm>
            <a:off x="9696450" y="5230813"/>
            <a:ext cx="2495550" cy="52705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vi-VN" altLang="en-US" dirty="0" smtClean="0">
              <a:cs typeface="Times New Roman" panose="02020603050405020304" pitchFamily="18" charset="0"/>
            </a:endParaRPr>
          </a:p>
        </p:txBody>
      </p:sp>
      <p:sp>
        <p:nvSpPr>
          <p:cNvPr id="252" name="Google Shape;252;p33"/>
          <p:cNvSpPr>
            <a:spLocks noChangeArrowheads="1"/>
          </p:cNvSpPr>
          <p:nvPr/>
        </p:nvSpPr>
        <p:spPr bwMode="auto">
          <a:xfrm>
            <a:off x="8369002" y="3441717"/>
            <a:ext cx="529167" cy="527051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253" name="Google Shape;253;p33"/>
          <p:cNvSpPr>
            <a:spLocks noChangeArrowheads="1"/>
          </p:cNvSpPr>
          <p:nvPr/>
        </p:nvSpPr>
        <p:spPr bwMode="auto">
          <a:xfrm>
            <a:off x="8369002" y="2044717"/>
            <a:ext cx="529167" cy="527051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533">
              <a:latin typeface="Calibri" panose="020F0502020204030204" pitchFamily="34" charset="0"/>
            </a:endParaRPr>
          </a:p>
        </p:txBody>
      </p:sp>
      <p:sp>
        <p:nvSpPr>
          <p:cNvPr id="254" name="Google Shape;254;p33"/>
          <p:cNvSpPr>
            <a:spLocks noChangeArrowheads="1"/>
          </p:cNvSpPr>
          <p:nvPr/>
        </p:nvSpPr>
        <p:spPr bwMode="auto">
          <a:xfrm>
            <a:off x="8369001" y="4863059"/>
            <a:ext cx="529167" cy="527049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cxnSp>
        <p:nvCxnSpPr>
          <p:cNvPr id="255" name="Google Shape;255;p33"/>
          <p:cNvCxnSpPr>
            <a:cxnSpLocks noChangeShapeType="1"/>
            <a:stCxn id="253" idx="6"/>
          </p:cNvCxnSpPr>
          <p:nvPr/>
        </p:nvCxnSpPr>
        <p:spPr bwMode="auto">
          <a:xfrm>
            <a:off x="8898169" y="2308294"/>
            <a:ext cx="717551" cy="102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" name="Google Shape;256;p33"/>
          <p:cNvCxnSpPr>
            <a:cxnSpLocks noChangeShapeType="1"/>
          </p:cNvCxnSpPr>
          <p:nvPr/>
        </p:nvCxnSpPr>
        <p:spPr bwMode="auto">
          <a:xfrm>
            <a:off x="7651453" y="3729584"/>
            <a:ext cx="717549" cy="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7" name="Google Shape;257;p33"/>
          <p:cNvCxnSpPr>
            <a:cxnSpLocks noChangeShapeType="1"/>
          </p:cNvCxnSpPr>
          <p:nvPr/>
        </p:nvCxnSpPr>
        <p:spPr bwMode="auto">
          <a:xfrm>
            <a:off x="8899227" y="5126583"/>
            <a:ext cx="357717" cy="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2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1305984"/>
            <a:ext cx="5702300" cy="55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725770" y="0"/>
            <a:ext cx="672041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73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TỰ NHIÊN</a:t>
            </a:r>
          </a:p>
        </p:txBody>
      </p:sp>
      <p:sp>
        <p:nvSpPr>
          <p:cNvPr id="13328" name="TextBox 5"/>
          <p:cNvSpPr txBox="1">
            <a:spLocks noChangeArrowheads="1"/>
          </p:cNvSpPr>
          <p:nvPr/>
        </p:nvSpPr>
        <p:spPr bwMode="auto">
          <a:xfrm>
            <a:off x="0" y="654051"/>
            <a:ext cx="609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lãnh thổ</a:t>
            </a:r>
            <a:endParaRPr lang="vi-VN" alt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5" grpId="0"/>
      <p:bldP spid="246" grpId="0"/>
      <p:bldP spid="248" grpId="0"/>
      <p:bldP spid="250" grpId="0"/>
      <p:bldP spid="252" grpId="0" animBg="1"/>
      <p:bldP spid="253" grpId="0" animBg="1"/>
      <p:bldP spid="254" grpId="0" animBg="1"/>
    </p:bldLst>
  </p:timing>
</p:sld>
</file>

<file path=ppt/theme/theme1.xml><?xml version="1.0" encoding="utf-8"?>
<a:theme xmlns:a="http://schemas.openxmlformats.org/drawingml/2006/main" name="VIET NHAT">
  <a:themeElements>
    <a:clrScheme name="1 Tùy chỉnh">
      <a:dk1>
        <a:sysClr val="windowText" lastClr="000000"/>
      </a:dk1>
      <a:lt1>
        <a:sysClr val="window" lastClr="FFFFFF"/>
      </a:lt1>
      <a:dk2>
        <a:srgbClr val="8C181B"/>
      </a:dk2>
      <a:lt2>
        <a:srgbClr val="EEECE1"/>
      </a:lt2>
      <a:accent1>
        <a:srgbClr val="A30000"/>
      </a:accent1>
      <a:accent2>
        <a:srgbClr val="FFBD47"/>
      </a:accent2>
      <a:accent3>
        <a:srgbClr val="8C181B"/>
      </a:accent3>
      <a:accent4>
        <a:srgbClr val="FF8427"/>
      </a:accent4>
      <a:accent5>
        <a:srgbClr val="0070C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  <a:round/>
          <a:headEnd type="none" w="med" len="med"/>
          <a:tailEnd type="none" w="med" len="med"/>
        </a:ln>
        <a:effectLst/>
        <a:scene3d>
          <a:camera prst="orthographicFront"/>
          <a:lightRig rig="threePt" dir="t"/>
        </a:scene3d>
        <a:sp3d>
          <a:bevelT prst="convex"/>
        </a:sp3d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VIET NHAT" id="{B99C5631-AE37-4618-A5FA-CCC733974D7B}" vid="{15CE977F-0D69-42CB-9F8F-3B982E64E0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VIET NHAT</Template>
  <TotalTime>217</TotalTime>
  <Words>1967</Words>
  <Application>Microsoft Office PowerPoint</Application>
  <PresentationFormat>Widescreen</PresentationFormat>
  <Paragraphs>418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微软雅黑</vt:lpstr>
      <vt:lpstr>Arial</vt:lpstr>
      <vt:lpstr>Calibri</vt:lpstr>
      <vt:lpstr>Gulim</vt:lpstr>
      <vt:lpstr>SVN-Circular Black</vt:lpstr>
      <vt:lpstr>SVN-Circular Book</vt:lpstr>
      <vt:lpstr>Times New Roman</vt:lpstr>
      <vt:lpstr>Verdana</vt:lpstr>
      <vt:lpstr>Wingdings</vt:lpstr>
      <vt:lpstr>VIET NHAT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b, Lãnh thổ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học chúng ta</dc:title>
  <dc:creator>Admin</dc:creator>
  <cp:lastModifiedBy>Nhat</cp:lastModifiedBy>
  <cp:revision>13</cp:revision>
  <dcterms:created xsi:type="dcterms:W3CDTF">2021-08-05T01:04:09Z</dcterms:created>
  <dcterms:modified xsi:type="dcterms:W3CDTF">2022-03-22T02:58:44Z</dcterms:modified>
</cp:coreProperties>
</file>